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3.xml" ContentType="application/vnd.openxmlformats-officedocument.presentationml.tags+xml"/>
  <Override PartName="/ppt/notesSlides/notesSlide5.xml" ContentType="application/vnd.openxmlformats-officedocument.presentationml.notesSlide+xml"/>
  <Override PartName="/ppt/tags/tag4.xml" ContentType="application/vnd.openxmlformats-officedocument.presentationml.tags+xml"/>
  <Override PartName="/ppt/notesSlides/notesSlide6.xml" ContentType="application/vnd.openxmlformats-officedocument.presentationml.notesSlide+xml"/>
  <Override PartName="/ppt/tags/tag5.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6.xml" ContentType="application/vnd.openxmlformats-officedocument.presentationml.tags+xml"/>
  <Override PartName="/ppt/notesSlides/notesSlide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ags/tag7.xml" ContentType="application/vnd.openxmlformats-officedocument.presentationml.tags+xml"/>
  <Override PartName="/ppt/notesSlides/notesSlide10.xml" ContentType="application/vnd.openxmlformats-officedocument.presentationml.notesSlide+xml"/>
  <Override PartName="/ppt/tags/tag8.xml" ContentType="application/vnd.openxmlformats-officedocument.presentationml.tags+xml"/>
  <Override PartName="/ppt/notesSlides/notesSlide11.xml" ContentType="application/vnd.openxmlformats-officedocument.presentationml.notesSlide+xml"/>
  <Override PartName="/ppt/tags/tag9.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ags/tag10.xml" ContentType="application/vnd.openxmlformats-officedocument.presentationml.tags+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78" r:id="rId2"/>
  </p:sldMasterIdLst>
  <p:notesMasterIdLst>
    <p:notesMasterId r:id="rId17"/>
  </p:notesMasterIdLst>
  <p:sldIdLst>
    <p:sldId id="256" r:id="rId3"/>
    <p:sldId id="257" r:id="rId4"/>
    <p:sldId id="259" r:id="rId5"/>
    <p:sldId id="273" r:id="rId6"/>
    <p:sldId id="274" r:id="rId7"/>
    <p:sldId id="262" r:id="rId8"/>
    <p:sldId id="264" r:id="rId9"/>
    <p:sldId id="265" r:id="rId10"/>
    <p:sldId id="266" r:id="rId11"/>
    <p:sldId id="267" r:id="rId12"/>
    <p:sldId id="268" r:id="rId13"/>
    <p:sldId id="269" r:id="rId14"/>
    <p:sldId id="271" r:id="rId15"/>
    <p:sldId id="272" r:id="rId16"/>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D967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009"/>
    <p:restoredTop sz="76029" autoAdjust="0"/>
  </p:normalViewPr>
  <p:slideViewPr>
    <p:cSldViewPr snapToGrid="0">
      <p:cViewPr varScale="1">
        <p:scale>
          <a:sx n="84" d="100"/>
          <a:sy n="84" d="100"/>
        </p:scale>
        <p:origin x="1746"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10" Type="http://schemas.openxmlformats.org/officeDocument/2006/relationships/slide" Target="slides/slide8.xml"/><Relationship Id="rId19"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s>
</file>

<file path=ppt/charts/_rels/chart1.xml.rels><?xml version="1.0" encoding="UTF-8" standalone="yes"?>
<Relationships xmlns="http://schemas.openxmlformats.org/package/2006/relationships"><Relationship Id="rId3" Type="http://schemas.openxmlformats.org/officeDocument/2006/relationships/oleObject" Target="file:///C:\BA%20Computer%20Science\Year%203\Sem%20B\intro%20to%20ai\AI_project\charts.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shremita\Downloads\charts.xlsx"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Compare heiuristic with 3 players</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Sheet1!$N$12</c:f>
              <c:strCache>
                <c:ptCount val="1"/>
                <c:pt idx="0">
                  <c:v>complex</c:v>
                </c:pt>
              </c:strCache>
            </c:strRef>
          </c:tx>
          <c:spPr>
            <a:solidFill>
              <a:schemeClr val="accent1"/>
            </a:solidFill>
            <a:ln>
              <a:noFill/>
            </a:ln>
            <a:effectLst/>
          </c:spPr>
          <c:invertIfNegative val="0"/>
          <c:cat>
            <c:strRef>
              <c:f>Sheet1!$O$11:$R$11</c:f>
              <c:strCache>
                <c:ptCount val="4"/>
                <c:pt idx="0">
                  <c:v>vs 2 offensive</c:v>
                </c:pt>
                <c:pt idx="1">
                  <c:v>vs 2 defensive</c:v>
                </c:pt>
                <c:pt idx="2">
                  <c:v>vs offensive, defensive</c:v>
                </c:pt>
                <c:pt idx="3">
                  <c:v>vs offensive, random</c:v>
                </c:pt>
              </c:strCache>
            </c:strRef>
          </c:cat>
          <c:val>
            <c:numRef>
              <c:f>Sheet1!$O$12:$R$12</c:f>
              <c:numCache>
                <c:formatCode>General</c:formatCode>
                <c:ptCount val="4"/>
                <c:pt idx="0">
                  <c:v>93</c:v>
                </c:pt>
                <c:pt idx="1">
                  <c:v>84</c:v>
                </c:pt>
                <c:pt idx="2">
                  <c:v>82</c:v>
                </c:pt>
                <c:pt idx="3">
                  <c:v>98</c:v>
                </c:pt>
              </c:numCache>
            </c:numRef>
          </c:val>
          <c:extLst>
            <c:ext xmlns:c16="http://schemas.microsoft.com/office/drawing/2014/chart" uri="{C3380CC4-5D6E-409C-BE32-E72D297353CC}">
              <c16:uniqueId val="{00000000-BCC6-4976-8B9A-FB84BB492DE3}"/>
            </c:ext>
          </c:extLst>
        </c:ser>
        <c:ser>
          <c:idx val="1"/>
          <c:order val="1"/>
          <c:tx>
            <c:strRef>
              <c:f>Sheet1!$N$13</c:f>
              <c:strCache>
                <c:ptCount val="1"/>
                <c:pt idx="0">
                  <c:v>only_best_opponent</c:v>
                </c:pt>
              </c:strCache>
            </c:strRef>
          </c:tx>
          <c:spPr>
            <a:solidFill>
              <a:schemeClr val="accent2"/>
            </a:solidFill>
            <a:ln>
              <a:noFill/>
            </a:ln>
            <a:effectLst/>
          </c:spPr>
          <c:invertIfNegative val="0"/>
          <c:cat>
            <c:strRef>
              <c:f>Sheet1!$O$11:$R$11</c:f>
              <c:strCache>
                <c:ptCount val="4"/>
                <c:pt idx="0">
                  <c:v>vs 2 offensive</c:v>
                </c:pt>
                <c:pt idx="1">
                  <c:v>vs 2 defensive</c:v>
                </c:pt>
                <c:pt idx="2">
                  <c:v>vs offensive, defensive</c:v>
                </c:pt>
                <c:pt idx="3">
                  <c:v>vs offensive, random</c:v>
                </c:pt>
              </c:strCache>
            </c:strRef>
          </c:cat>
          <c:val>
            <c:numRef>
              <c:f>Sheet1!$O$13:$R$13</c:f>
              <c:numCache>
                <c:formatCode>General</c:formatCode>
                <c:ptCount val="4"/>
                <c:pt idx="0">
                  <c:v>90</c:v>
                </c:pt>
                <c:pt idx="1">
                  <c:v>76</c:v>
                </c:pt>
                <c:pt idx="2">
                  <c:v>74</c:v>
                </c:pt>
                <c:pt idx="3">
                  <c:v>95</c:v>
                </c:pt>
              </c:numCache>
            </c:numRef>
          </c:val>
          <c:extLst>
            <c:ext xmlns:c16="http://schemas.microsoft.com/office/drawing/2014/chart" uri="{C3380CC4-5D6E-409C-BE32-E72D297353CC}">
              <c16:uniqueId val="{00000001-BCC6-4976-8B9A-FB84BB492DE3}"/>
            </c:ext>
          </c:extLst>
        </c:ser>
        <c:dLbls>
          <c:showLegendKey val="0"/>
          <c:showVal val="0"/>
          <c:showCatName val="0"/>
          <c:showSerName val="0"/>
          <c:showPercent val="0"/>
          <c:showBubbleSize val="0"/>
        </c:dLbls>
        <c:gapWidth val="219"/>
        <c:overlap val="-27"/>
        <c:axId val="1493409199"/>
        <c:axId val="1493417839"/>
      </c:barChart>
      <c:catAx>
        <c:axId val="149340919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93417839"/>
        <c:crosses val="autoZero"/>
        <c:auto val="1"/>
        <c:lblAlgn val="ctr"/>
        <c:lblOffset val="100"/>
        <c:noMultiLvlLbl val="0"/>
      </c:catAx>
      <c:valAx>
        <c:axId val="1493417839"/>
        <c:scaling>
          <c:orientation val="minMax"/>
          <c:max val="1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winning percentage (on 100 games)</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9340919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Q-learning</a:t>
            </a:r>
            <a:r>
              <a:rPr lang="en-US" baseline="0"/>
              <a:t> agents perfromances as a function of training method</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Sheet1!$I$4</c:f>
              <c:strCache>
                <c:ptCount val="1"/>
                <c:pt idx="0">
                  <c:v>rl trained with master</c:v>
                </c:pt>
              </c:strCache>
            </c:strRef>
          </c:tx>
          <c:spPr>
            <a:solidFill>
              <a:schemeClr val="accent1"/>
            </a:solidFill>
            <a:ln>
              <a:noFill/>
            </a:ln>
            <a:effectLst/>
          </c:spPr>
          <c:invertIfNegative val="0"/>
          <c:cat>
            <c:strRef>
              <c:f>Sheet1!$J$3:$M$3</c:f>
              <c:strCache>
                <c:ptCount val="4"/>
                <c:pt idx="0">
                  <c:v>vs defensive</c:v>
                </c:pt>
                <c:pt idx="1">
                  <c:v>vs offensive</c:v>
                </c:pt>
                <c:pt idx="2">
                  <c:v>vs complex with depth 2</c:v>
                </c:pt>
                <c:pt idx="3">
                  <c:v>vs complex with depth 4</c:v>
                </c:pt>
              </c:strCache>
            </c:strRef>
          </c:cat>
          <c:val>
            <c:numRef>
              <c:f>Sheet1!$J$4:$M$4</c:f>
              <c:numCache>
                <c:formatCode>General</c:formatCode>
                <c:ptCount val="4"/>
                <c:pt idx="0">
                  <c:v>32</c:v>
                </c:pt>
                <c:pt idx="1">
                  <c:v>98.2</c:v>
                </c:pt>
                <c:pt idx="2">
                  <c:v>88</c:v>
                </c:pt>
                <c:pt idx="3">
                  <c:v>29.1</c:v>
                </c:pt>
              </c:numCache>
            </c:numRef>
          </c:val>
          <c:extLst>
            <c:ext xmlns:c16="http://schemas.microsoft.com/office/drawing/2014/chart" uri="{C3380CC4-5D6E-409C-BE32-E72D297353CC}">
              <c16:uniqueId val="{00000000-F7BB-49DE-B56B-0FB2D852F3D2}"/>
            </c:ext>
          </c:extLst>
        </c:ser>
        <c:ser>
          <c:idx val="1"/>
          <c:order val="1"/>
          <c:tx>
            <c:strRef>
              <c:f>Sheet1!$I$5</c:f>
              <c:strCache>
                <c:ptCount val="1"/>
                <c:pt idx="0">
                  <c:v>rl trained without master</c:v>
                </c:pt>
              </c:strCache>
            </c:strRef>
          </c:tx>
          <c:spPr>
            <a:solidFill>
              <a:schemeClr val="accent2"/>
            </a:solidFill>
            <a:ln>
              <a:noFill/>
            </a:ln>
            <a:effectLst/>
          </c:spPr>
          <c:invertIfNegative val="0"/>
          <c:cat>
            <c:strRef>
              <c:f>Sheet1!$J$3:$M$3</c:f>
              <c:strCache>
                <c:ptCount val="4"/>
                <c:pt idx="0">
                  <c:v>vs defensive</c:v>
                </c:pt>
                <c:pt idx="1">
                  <c:v>vs offensive</c:v>
                </c:pt>
                <c:pt idx="2">
                  <c:v>vs complex with depth 2</c:v>
                </c:pt>
                <c:pt idx="3">
                  <c:v>vs complex with depth 4</c:v>
                </c:pt>
              </c:strCache>
            </c:strRef>
          </c:cat>
          <c:val>
            <c:numRef>
              <c:f>Sheet1!$J$5:$M$5</c:f>
              <c:numCache>
                <c:formatCode>General</c:formatCode>
                <c:ptCount val="4"/>
                <c:pt idx="0">
                  <c:v>15.4</c:v>
                </c:pt>
                <c:pt idx="1">
                  <c:v>94.5</c:v>
                </c:pt>
                <c:pt idx="2">
                  <c:v>33.9</c:v>
                </c:pt>
                <c:pt idx="3">
                  <c:v>15.8</c:v>
                </c:pt>
              </c:numCache>
            </c:numRef>
          </c:val>
          <c:extLst>
            <c:ext xmlns:c16="http://schemas.microsoft.com/office/drawing/2014/chart" uri="{C3380CC4-5D6E-409C-BE32-E72D297353CC}">
              <c16:uniqueId val="{00000001-F7BB-49DE-B56B-0FB2D852F3D2}"/>
            </c:ext>
          </c:extLst>
        </c:ser>
        <c:dLbls>
          <c:showLegendKey val="0"/>
          <c:showVal val="0"/>
          <c:showCatName val="0"/>
          <c:showSerName val="0"/>
          <c:showPercent val="0"/>
          <c:showBubbleSize val="0"/>
        </c:dLbls>
        <c:gapWidth val="219"/>
        <c:overlap val="-27"/>
        <c:axId val="251404495"/>
        <c:axId val="1556551967"/>
      </c:barChart>
      <c:catAx>
        <c:axId val="25140449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56551967"/>
        <c:crosses val="autoZero"/>
        <c:auto val="1"/>
        <c:lblAlgn val="ctr"/>
        <c:lblOffset val="100"/>
        <c:noMultiLvlLbl val="0"/>
      </c:catAx>
      <c:valAx>
        <c:axId val="1556551967"/>
        <c:scaling>
          <c:orientation val="minMax"/>
          <c:max val="1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winning percentage over 1000 games</a:t>
                </a:r>
              </a:p>
            </c:rich>
          </c:tx>
          <c:layout>
            <c:manualLayout>
              <c:xMode val="edge"/>
              <c:yMode val="edge"/>
              <c:x val="1.9444444444444445E-2"/>
              <c:y val="0.11194444444444444"/>
            </c:manualLayout>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51404495"/>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D6BC5E7-D300-49B8-88E1-9B226352BF8F}" type="datetimeFigureOut">
              <a:rPr lang="en-US" smtClean="0"/>
              <a:t>13/09/2024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11183D5-22AB-4199-82A8-47D9C8579234}" type="slidenum">
              <a:rPr lang="en-US" smtClean="0"/>
              <a:t>‹#›</a:t>
            </a:fld>
            <a:endParaRPr lang="en-US"/>
          </a:p>
        </p:txBody>
      </p:sp>
    </p:spTree>
    <p:extLst>
      <p:ext uri="{BB962C8B-B14F-4D97-AF65-F5344CB8AC3E}">
        <p14:creationId xmlns:p14="http://schemas.microsoft.com/office/powerpoint/2010/main" val="26796768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שלום לכולם</a:t>
            </a:r>
          </a:p>
          <a:p>
            <a:pPr algn="r" rtl="1"/>
            <a:r>
              <a:rPr lang="he-IL" dirty="0"/>
              <a:t>אנחנו מתכבדים להציג בפניכם את פרויקט הסיום שלנו. הפרויקט עוסק בפתרון המשחק </a:t>
            </a:r>
            <a:r>
              <a:rPr lang="en-US" dirty="0"/>
              <a:t>3d multiplayer connect 4</a:t>
            </a:r>
            <a:r>
              <a:rPr lang="he-IL" dirty="0"/>
              <a:t> באמצעות סוכני </a:t>
            </a:r>
            <a:r>
              <a:rPr lang="en-US" dirty="0"/>
              <a:t>AI</a:t>
            </a:r>
          </a:p>
        </p:txBody>
      </p:sp>
      <p:sp>
        <p:nvSpPr>
          <p:cNvPr id="4" name="Slide Number Placeholder 3"/>
          <p:cNvSpPr>
            <a:spLocks noGrp="1"/>
          </p:cNvSpPr>
          <p:nvPr>
            <p:ph type="sldNum" sz="quarter" idx="5"/>
          </p:nvPr>
        </p:nvSpPr>
        <p:spPr/>
        <p:txBody>
          <a:bodyPr/>
          <a:lstStyle/>
          <a:p>
            <a:fld id="{511183D5-22AB-4199-82A8-47D9C8579234}" type="slidenum">
              <a:rPr lang="en-US" smtClean="0"/>
              <a:t>1</a:t>
            </a:fld>
            <a:endParaRPr lang="en-US"/>
          </a:p>
        </p:txBody>
      </p:sp>
    </p:spTree>
    <p:extLst>
      <p:ext uri="{BB962C8B-B14F-4D97-AF65-F5344CB8AC3E}">
        <p14:creationId xmlns:p14="http://schemas.microsoft.com/office/powerpoint/2010/main" val="34365845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e-IL" dirty="0"/>
              <a:t>כעת לסוכן </a:t>
            </a:r>
            <a:r>
              <a:rPr lang="he-IL" dirty="0" err="1"/>
              <a:t>הריינפוסמנט</a:t>
            </a:r>
            <a:r>
              <a:rPr lang="he-IL" dirty="0"/>
              <a:t> </a:t>
            </a:r>
            <a:r>
              <a:rPr lang="he-IL" dirty="0" err="1"/>
              <a:t>לרנינג</a:t>
            </a:r>
            <a:r>
              <a:rPr lang="he-IL" dirty="0"/>
              <a:t> – אנחנו בחרנו באלגוריתם הקיו </a:t>
            </a:r>
            <a:r>
              <a:rPr lang="he-IL" dirty="0" err="1"/>
              <a:t>לרנינג</a:t>
            </a:r>
            <a:r>
              <a:rPr lang="he-IL" dirty="0"/>
              <a:t> שראינו בכיתה </a:t>
            </a:r>
            <a:br>
              <a:rPr lang="en-US" dirty="0"/>
            </a:br>
            <a:r>
              <a:rPr lang="he-IL" dirty="0"/>
              <a:t>אולם בשלב האימון בחנו דרכים שונות לאמן את הסוכן</a:t>
            </a:r>
            <a:br>
              <a:rPr lang="en-US" dirty="0"/>
            </a:br>
            <a:r>
              <a:rPr lang="he-IL" dirty="0"/>
              <a:t>בבחירת היריב למשל ניתן לבחור שחקן שעושה צעדים אקראיים ובכך להכיר עוד ועוד מצבים, לבחור שחקן שעושה צעדים מושכלים שיובלו ללוחות "הגיוניים" יותר או לשלב בין השניים.</a:t>
            </a:r>
            <a:br>
              <a:rPr lang="en-US" dirty="0"/>
            </a:br>
            <a:r>
              <a:rPr lang="he-IL" dirty="0"/>
              <a:t>כמו כן בבחירת הצעדים של הסוכן עצמו ייתכן ובמקום שהסוכן יתחיל בצעדים אקראיים כדאי שהסוכן ילווה במורה דרך – "מאסטר" כך שבהתחלה המאסטר יעשה את הצעדים בשבילו ולאט לאט הסוכן יוכל לסמוך על עצמו ולעשות את הצעדים בעצמו.</a:t>
            </a:r>
          </a:p>
        </p:txBody>
      </p:sp>
      <p:sp>
        <p:nvSpPr>
          <p:cNvPr id="4" name="Slide Number Placeholder 3"/>
          <p:cNvSpPr>
            <a:spLocks noGrp="1"/>
          </p:cNvSpPr>
          <p:nvPr>
            <p:ph type="sldNum" sz="quarter" idx="5"/>
          </p:nvPr>
        </p:nvSpPr>
        <p:spPr/>
        <p:txBody>
          <a:bodyPr/>
          <a:lstStyle/>
          <a:p>
            <a:fld id="{7632C128-A214-4289-86A2-E5F094595DF6}" type="slidenum">
              <a:rPr lang="he-IL" smtClean="0"/>
              <a:t>10</a:t>
            </a:fld>
            <a:endParaRPr lang="he-IL"/>
          </a:p>
        </p:txBody>
      </p:sp>
    </p:spTree>
    <p:extLst>
      <p:ext uri="{BB962C8B-B14F-4D97-AF65-F5344CB8AC3E}">
        <p14:creationId xmlns:p14="http://schemas.microsoft.com/office/powerpoint/2010/main" val="6759124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e-IL" dirty="0"/>
              <a:t>פונקציית הרווח של הסוכן היא כזו:</a:t>
            </a:r>
          </a:p>
          <a:p>
            <a:r>
              <a:rPr lang="he-IL" dirty="0"/>
              <a:t>אם הוא ניצח הוא מקבל ציון של 500</a:t>
            </a:r>
            <a:r>
              <a:rPr lang="en-US" dirty="0"/>
              <a:t>,</a:t>
            </a:r>
            <a:br>
              <a:rPr lang="en-US" dirty="0"/>
            </a:br>
            <a:r>
              <a:rPr lang="he-IL" dirty="0"/>
              <a:t>אם הוא מפסיד הוא נענש בסכום דומה אבל נענש פחות במקרה בו הצליח לשרוד למשך יותר זמן,</a:t>
            </a:r>
            <a:endParaRPr lang="en-US" dirty="0"/>
          </a:p>
          <a:p>
            <a:r>
              <a:rPr lang="he-IL" dirty="0"/>
              <a:t>במקרה של תיקו נעניש פחות מאשר בהפסד</a:t>
            </a:r>
            <a:br>
              <a:rPr lang="en-US" dirty="0"/>
            </a:br>
            <a:r>
              <a:rPr lang="he-IL" dirty="0"/>
              <a:t>ובכל מקרה אחר ניתן ציון של מינוס 1 כדי לגרום לסוכן לשאוף לניצחון מהיר.</a:t>
            </a:r>
            <a:br>
              <a:rPr lang="en-US" dirty="0"/>
            </a:br>
            <a:r>
              <a:rPr lang="he-IL" dirty="0"/>
              <a:t> </a:t>
            </a:r>
          </a:p>
        </p:txBody>
      </p:sp>
      <p:sp>
        <p:nvSpPr>
          <p:cNvPr id="4" name="Slide Number Placeholder 3"/>
          <p:cNvSpPr>
            <a:spLocks noGrp="1"/>
          </p:cNvSpPr>
          <p:nvPr>
            <p:ph type="sldNum" sz="quarter" idx="5"/>
          </p:nvPr>
        </p:nvSpPr>
        <p:spPr/>
        <p:txBody>
          <a:bodyPr/>
          <a:lstStyle/>
          <a:p>
            <a:fld id="{7632C128-A214-4289-86A2-E5F094595DF6}" type="slidenum">
              <a:rPr lang="he-IL" smtClean="0"/>
              <a:t>11</a:t>
            </a:fld>
            <a:endParaRPr lang="he-IL"/>
          </a:p>
        </p:txBody>
      </p:sp>
    </p:spTree>
    <p:extLst>
      <p:ext uri="{BB962C8B-B14F-4D97-AF65-F5344CB8AC3E}">
        <p14:creationId xmlns:p14="http://schemas.microsoft.com/office/powerpoint/2010/main" val="16886391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e-IL" dirty="0"/>
              <a:t>בגלל הדרך בה עובד אלגוריתם הקיו </a:t>
            </a:r>
            <a:r>
              <a:rPr lang="he-IL" dirty="0" err="1"/>
              <a:t>לרנינג</a:t>
            </a:r>
            <a:r>
              <a:rPr lang="he-IL" dirty="0"/>
              <a:t> ייצוג הלוח חשוב במיוחד -  </a:t>
            </a:r>
            <a:br>
              <a:rPr lang="en-US" dirty="0"/>
            </a:br>
            <a:r>
              <a:rPr lang="he-IL" dirty="0"/>
              <a:t>אם בוחרים בייצוג שקרוב ללוח המקורי מקבלים מרחב מצבים גדול במיוחד שהסוכן לא יצליח לחקור כמו שצריך</a:t>
            </a:r>
            <a:br>
              <a:rPr lang="en-US" dirty="0"/>
            </a:br>
            <a:r>
              <a:rPr lang="he-IL" dirty="0"/>
              <a:t>אם בוחרים בייצוג דליל מידי אז מאבדים מידע והביצועים יורדים באופן משמעותי.</a:t>
            </a:r>
            <a:br>
              <a:rPr lang="en-US" dirty="0"/>
            </a:br>
            <a:r>
              <a:rPr lang="he-IL" dirty="0"/>
              <a:t>אנחנו בחרנו לייצג את הלוח באופן הבא:</a:t>
            </a:r>
            <a:br>
              <a:rPr lang="en-US" dirty="0"/>
            </a:br>
            <a:r>
              <a:rPr lang="he-IL" dirty="0"/>
              <a:t>תחילה רשימה שמייצגת את כמות </a:t>
            </a:r>
            <a:r>
              <a:rPr lang="he-IL" dirty="0" err="1"/>
              <a:t>הדיסקיות</a:t>
            </a:r>
            <a:r>
              <a:rPr lang="he-IL" dirty="0"/>
              <a:t> שיש בכל עמודה ואז בהתאם לכל כיוון ומיקום את הרצפים שאינם חסומים שמוכלים בו.</a:t>
            </a:r>
            <a:br>
              <a:rPr lang="en-US" dirty="0"/>
            </a:br>
            <a:r>
              <a:rPr lang="he-IL" dirty="0"/>
              <a:t>באופן הזה מתעלמים </a:t>
            </a:r>
            <a:r>
              <a:rPr lang="he-IL" dirty="0" err="1"/>
              <a:t>מדיסקיות</a:t>
            </a:r>
            <a:r>
              <a:rPr lang="he-IL" dirty="0"/>
              <a:t> שאינן חלק מרצף שיכול להוביל </a:t>
            </a:r>
            <a:r>
              <a:rPr lang="he-IL" dirty="0" err="1"/>
              <a:t>לנצחון</a:t>
            </a:r>
            <a:r>
              <a:rPr lang="he-IL" dirty="0"/>
              <a:t>  </a:t>
            </a:r>
          </a:p>
        </p:txBody>
      </p:sp>
      <p:sp>
        <p:nvSpPr>
          <p:cNvPr id="4" name="Slide Number Placeholder 3"/>
          <p:cNvSpPr>
            <a:spLocks noGrp="1"/>
          </p:cNvSpPr>
          <p:nvPr>
            <p:ph type="sldNum" sz="quarter" idx="5"/>
          </p:nvPr>
        </p:nvSpPr>
        <p:spPr/>
        <p:txBody>
          <a:bodyPr/>
          <a:lstStyle/>
          <a:p>
            <a:fld id="{7632C128-A214-4289-86A2-E5F094595DF6}" type="slidenum">
              <a:rPr lang="he-IL" smtClean="0"/>
              <a:t>12</a:t>
            </a:fld>
            <a:endParaRPr lang="he-IL"/>
          </a:p>
        </p:txBody>
      </p:sp>
    </p:spTree>
    <p:extLst>
      <p:ext uri="{BB962C8B-B14F-4D97-AF65-F5344CB8AC3E}">
        <p14:creationId xmlns:p14="http://schemas.microsoft.com/office/powerpoint/2010/main" val="21165694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r" rtl="1">
              <a:lnSpc>
                <a:spcPct val="107000"/>
              </a:lnSpc>
              <a:spcBef>
                <a:spcPts val="0"/>
              </a:spcBef>
              <a:spcAft>
                <a:spcPts val="800"/>
              </a:spcAft>
            </a:pPr>
            <a:r>
              <a:rPr lang="he-IL" sz="1800" kern="100" dirty="0">
                <a:effectLst/>
                <a:latin typeface="Aptos" panose="020B0004020202020204" pitchFamily="34" charset="0"/>
                <a:ea typeface="Aptos" panose="020B0004020202020204" pitchFamily="34" charset="0"/>
                <a:cs typeface="Arial" panose="020B0604020202020204" pitchFamily="34" charset="0"/>
              </a:rPr>
              <a:t>על מנת לבדוק את השפעת המאסטר, אימנו שני סוכנים בתנאים כמעט זהים, למעט העובדה שאחד התאמן עם מאסטר ואחד לא.</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gn="r" rtl="1">
              <a:lnSpc>
                <a:spcPct val="107000"/>
              </a:lnSpc>
              <a:spcBef>
                <a:spcPts val="0"/>
              </a:spcBef>
              <a:spcAft>
                <a:spcPts val="800"/>
              </a:spcAft>
            </a:pPr>
            <a:r>
              <a:rPr lang="he-IL" sz="1800" kern="100" dirty="0">
                <a:effectLst/>
                <a:latin typeface="Aptos" panose="020B0004020202020204" pitchFamily="34" charset="0"/>
                <a:ea typeface="Aptos" panose="020B0004020202020204" pitchFamily="34" charset="0"/>
                <a:cs typeface="Arial" panose="020B0604020202020204" pitchFamily="34" charset="0"/>
              </a:rPr>
              <a:t>ראינו שסוכן שאומן עם מאסטר הצליח להגיע לתוצאות טובות יותר מאשר סוכן שהתאמן ללא מאסטר, בפרט נגד יריב שדומה למאסטר שלו.</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gn="r" rtl="1">
              <a:lnSpc>
                <a:spcPct val="107000"/>
              </a:lnSpc>
              <a:spcBef>
                <a:spcPts val="0"/>
              </a:spcBef>
              <a:spcAft>
                <a:spcPts val="800"/>
              </a:spcAft>
            </a:pPr>
            <a:r>
              <a:rPr lang="he-IL" sz="1800" kern="100" dirty="0">
                <a:effectLst/>
                <a:latin typeface="Aptos" panose="020B0004020202020204" pitchFamily="34" charset="0"/>
                <a:ea typeface="Aptos" panose="020B0004020202020204" pitchFamily="34" charset="0"/>
                <a:cs typeface="Arial" panose="020B0604020202020204" pitchFamily="34" charset="0"/>
              </a:rPr>
              <a:t>ניתן אולי להסביר זאת בכך שהדרך שבה ערכים מתעדכנים ב</a:t>
            </a:r>
            <a:r>
              <a:rPr lang="en-US" sz="1800" kern="100" dirty="0" err="1">
                <a:effectLst/>
                <a:latin typeface="Aptos" panose="020B0004020202020204" pitchFamily="34" charset="0"/>
                <a:ea typeface="Aptos" panose="020B0004020202020204" pitchFamily="34" charset="0"/>
                <a:cs typeface="Arial" panose="020B0604020202020204" pitchFamily="34" charset="0"/>
              </a:rPr>
              <a:t>qtable</a:t>
            </a:r>
            <a:r>
              <a:rPr lang="he-IL" sz="1800" kern="100" dirty="0">
                <a:effectLst/>
                <a:latin typeface="Aptos" panose="020B0004020202020204" pitchFamily="34" charset="0"/>
                <a:ea typeface="Aptos" panose="020B0004020202020204" pitchFamily="34" charset="0"/>
                <a:cs typeface="Arial" panose="020B0604020202020204" pitchFamily="34" charset="0"/>
              </a:rPr>
              <a:t> היא ע"י פעפוע ערכים מקסימליים בצעד הבא אל הצעד הקודם. במקרה של </a:t>
            </a:r>
            <a:r>
              <a:rPr lang="he-IL" sz="1800" kern="100" dirty="0" err="1">
                <a:effectLst/>
                <a:latin typeface="Aptos" panose="020B0004020202020204" pitchFamily="34" charset="0"/>
                <a:ea typeface="Aptos" panose="020B0004020202020204" pitchFamily="34" charset="0"/>
                <a:cs typeface="Arial" panose="020B0604020202020204" pitchFamily="34" charset="0"/>
              </a:rPr>
              <a:t>נצחונות</a:t>
            </a:r>
            <a:r>
              <a:rPr lang="he-IL" sz="1800" kern="100" dirty="0">
                <a:effectLst/>
                <a:latin typeface="Aptos" panose="020B0004020202020204" pitchFamily="34" charset="0"/>
                <a:ea typeface="Aptos" panose="020B0004020202020204" pitchFamily="34" charset="0"/>
                <a:cs typeface="Arial" panose="020B0604020202020204" pitchFamily="34" charset="0"/>
              </a:rPr>
              <a:t> הפעפוע מהיר יותר מאשר </a:t>
            </a:r>
            <a:r>
              <a:rPr lang="he-IL" sz="1800" kern="100" dirty="0" err="1">
                <a:effectLst/>
                <a:latin typeface="Aptos" panose="020B0004020202020204" pitchFamily="34" charset="0"/>
                <a:ea typeface="Aptos" panose="020B0004020202020204" pitchFamily="34" charset="0"/>
                <a:cs typeface="Arial" panose="020B0604020202020204" pitchFamily="34" charset="0"/>
              </a:rPr>
              <a:t>בכשלונות</a:t>
            </a:r>
            <a:r>
              <a:rPr lang="he-IL" sz="1800" kern="100" dirty="0">
                <a:effectLst/>
                <a:latin typeface="Aptos" panose="020B0004020202020204" pitchFamily="34" charset="0"/>
                <a:ea typeface="Aptos" panose="020B0004020202020204" pitchFamily="34" charset="0"/>
                <a:cs typeface="Arial" panose="020B0604020202020204" pitchFamily="34" charset="0"/>
              </a:rPr>
              <a:t>. לכן עדיף לנו לנצח כמה שיותר, ולנצח בצעדים מתוחכמים, ולא בטעות</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511183D5-22AB-4199-82A8-47D9C8579234}" type="slidenum">
              <a:rPr lang="en-US" smtClean="0"/>
              <a:t>13</a:t>
            </a:fld>
            <a:endParaRPr lang="en-US"/>
          </a:p>
        </p:txBody>
      </p:sp>
    </p:spTree>
    <p:extLst>
      <p:ext uri="{BB962C8B-B14F-4D97-AF65-F5344CB8AC3E}">
        <p14:creationId xmlns:p14="http://schemas.microsoft.com/office/powerpoint/2010/main" val="6335753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r" rtl="1">
              <a:lnSpc>
                <a:spcPct val="107000"/>
              </a:lnSpc>
              <a:spcBef>
                <a:spcPts val="0"/>
              </a:spcBef>
              <a:spcAft>
                <a:spcPts val="800"/>
              </a:spcAft>
            </a:pPr>
            <a:r>
              <a:rPr lang="he-IL" sz="1800" kern="100" dirty="0">
                <a:effectLst/>
                <a:latin typeface="Aptos" panose="020B0004020202020204" pitchFamily="34" charset="0"/>
                <a:ea typeface="Aptos" panose="020B0004020202020204" pitchFamily="34" charset="0"/>
                <a:cs typeface="Arial" panose="020B0604020202020204" pitchFamily="34" charset="0"/>
              </a:rPr>
              <a:t>הגענו לכמה מסקנות מעניינות בתום העבודה</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gn="r" rtl="1">
              <a:lnSpc>
                <a:spcPct val="107000"/>
              </a:lnSpc>
              <a:spcBef>
                <a:spcPts val="0"/>
              </a:spcBef>
              <a:spcAft>
                <a:spcPts val="800"/>
              </a:spcAft>
            </a:pPr>
            <a:r>
              <a:rPr lang="he-IL" sz="1800" kern="100" dirty="0">
                <a:effectLst/>
                <a:latin typeface="Aptos" panose="020B0004020202020204" pitchFamily="34" charset="0"/>
                <a:ea typeface="Aptos" panose="020B0004020202020204" pitchFamily="34" charset="0"/>
                <a:cs typeface="Arial" panose="020B0604020202020204" pitchFamily="34" charset="0"/>
              </a:rPr>
              <a:t>ראשית, במשחק מרובה משתתפים, ישנה חשיבות לבחירת היוריסטיקה שתשקף נכונה את המציאות</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gn="r" rtl="1">
              <a:lnSpc>
                <a:spcPct val="107000"/>
              </a:lnSpc>
              <a:spcBef>
                <a:spcPts val="0"/>
              </a:spcBef>
              <a:spcAft>
                <a:spcPts val="800"/>
              </a:spcAft>
            </a:pPr>
            <a:r>
              <a:rPr lang="he-IL" sz="1800" kern="100" dirty="0">
                <a:effectLst/>
                <a:latin typeface="Aptos" panose="020B0004020202020204" pitchFamily="34" charset="0"/>
                <a:ea typeface="Aptos" panose="020B0004020202020204" pitchFamily="34" charset="0"/>
                <a:cs typeface="Arial" panose="020B0604020202020204" pitchFamily="34" charset="0"/>
              </a:rPr>
              <a:t>כאשר עברנו לממש את סוכן ה-</a:t>
            </a:r>
            <a:r>
              <a:rPr lang="en-US" sz="1800" kern="100" dirty="0" err="1">
                <a:effectLst/>
                <a:latin typeface="Aptos" panose="020B0004020202020204" pitchFamily="34" charset="0"/>
                <a:ea typeface="Aptos" panose="020B0004020202020204" pitchFamily="34" charset="0"/>
                <a:cs typeface="Arial" panose="020B0604020202020204" pitchFamily="34" charset="0"/>
              </a:rPr>
              <a:t>Qlearning</a:t>
            </a:r>
            <a:r>
              <a:rPr lang="he-IL" sz="1800" kern="100" dirty="0">
                <a:effectLst/>
                <a:latin typeface="Aptos" panose="020B0004020202020204" pitchFamily="34" charset="0"/>
                <a:ea typeface="Aptos" panose="020B0004020202020204" pitchFamily="34" charset="0"/>
                <a:cs typeface="Arial" panose="020B0604020202020204" pitchFamily="34" charset="0"/>
              </a:rPr>
              <a:t> , הבנו שמדובר במשימה מורכבת, וישנם פרמטרים רבים שצריך להתחשב בהם</a:t>
            </a:r>
          </a:p>
          <a:p>
            <a:pPr marL="0" marR="0" algn="r" rtl="1">
              <a:lnSpc>
                <a:spcPct val="107000"/>
              </a:lnSpc>
              <a:spcBef>
                <a:spcPts val="0"/>
              </a:spcBef>
              <a:spcAft>
                <a:spcPts val="800"/>
              </a:spcAft>
            </a:pPr>
            <a:r>
              <a:rPr lang="he-IL" sz="1800" kern="100" dirty="0">
                <a:effectLst/>
                <a:latin typeface="Aptos" panose="020B0004020202020204" pitchFamily="34" charset="0"/>
                <a:ea typeface="Aptos" panose="020B0004020202020204" pitchFamily="34" charset="0"/>
                <a:cs typeface="Arial" panose="020B0604020202020204" pitchFamily="34" charset="0"/>
              </a:rPr>
              <a:t>ולסיום, נראה כי אלגוריתם </a:t>
            </a:r>
            <a:r>
              <a:rPr lang="he-IL" sz="1800" kern="100" dirty="0" err="1">
                <a:effectLst/>
                <a:latin typeface="Aptos" panose="020B0004020202020204" pitchFamily="34" charset="0"/>
                <a:ea typeface="Aptos" panose="020B0004020202020204" pitchFamily="34" charset="0"/>
                <a:cs typeface="Arial" panose="020B0604020202020204" pitchFamily="34" charset="0"/>
              </a:rPr>
              <a:t>מינמקס</a:t>
            </a:r>
            <a:r>
              <a:rPr lang="he-IL" sz="1800" kern="100" dirty="0">
                <a:effectLst/>
                <a:latin typeface="Aptos" panose="020B0004020202020204" pitchFamily="34" charset="0"/>
                <a:ea typeface="Aptos" panose="020B0004020202020204" pitchFamily="34" charset="0"/>
                <a:cs typeface="Arial" panose="020B0604020202020204" pitchFamily="34" charset="0"/>
              </a:rPr>
              <a:t>, על אף עקרון הפעולה הפשוט שלו, הצליח להשיג תוצאות טובות לעומת סוכן ה-</a:t>
            </a:r>
            <a:r>
              <a:rPr lang="en-US" sz="1800" kern="100" dirty="0">
                <a:effectLst/>
                <a:latin typeface="Arial" panose="020B0604020202020204" pitchFamily="34" charset="0"/>
                <a:ea typeface="Aptos" panose="020B0004020202020204" pitchFamily="34" charset="0"/>
                <a:cs typeface="Arial" panose="020B0604020202020204" pitchFamily="34" charset="0"/>
              </a:rPr>
              <a:t>RL</a:t>
            </a:r>
            <a:r>
              <a:rPr lang="he-IL" sz="1800" kern="100" dirty="0">
                <a:effectLst/>
                <a:latin typeface="Aptos" panose="020B0004020202020204" pitchFamily="34" charset="0"/>
                <a:ea typeface="Aptos" panose="020B0004020202020204" pitchFamily="34" charset="0"/>
                <a:cs typeface="Arial" panose="020B0604020202020204" pitchFamily="34" charset="0"/>
              </a:rPr>
              <a:t> , זאת בזכות ההיוריסטיקה המורכבת שיצרנו עבורו.</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511183D5-22AB-4199-82A8-47D9C8579234}" type="slidenum">
              <a:rPr lang="en-US" smtClean="0"/>
              <a:t>14</a:t>
            </a:fld>
            <a:endParaRPr lang="en-US"/>
          </a:p>
        </p:txBody>
      </p:sp>
    </p:spTree>
    <p:extLst>
      <p:ext uri="{BB962C8B-B14F-4D97-AF65-F5344CB8AC3E}">
        <p14:creationId xmlns:p14="http://schemas.microsoft.com/office/powerpoint/2010/main" val="7304590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r" rtl="1">
              <a:lnSpc>
                <a:spcPct val="107000"/>
              </a:lnSpc>
              <a:spcBef>
                <a:spcPts val="0"/>
              </a:spcBef>
              <a:spcAft>
                <a:spcPts val="800"/>
              </a:spcAft>
            </a:pPr>
            <a:r>
              <a:rPr lang="he-IL" sz="1800" kern="100" dirty="0">
                <a:effectLst/>
                <a:latin typeface="Aptos" panose="020B0004020202020204" pitchFamily="34" charset="0"/>
                <a:ea typeface="Aptos" panose="020B0004020202020204" pitchFamily="34" charset="0"/>
                <a:cs typeface="Arial" panose="020B0604020202020204" pitchFamily="34" charset="0"/>
              </a:rPr>
              <a:t>כמו שבוודאי רובכם מכירים, המשחק 4 בשורה המקורי הוא משחק עם לוח דו ממדי, יש שני שחקנים בלבד, והמטרה של כל שחקן היא להגיע ראשון לרצף של שורה עמודה או אלכסון.</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gn="r" rtl="1">
              <a:lnSpc>
                <a:spcPct val="107000"/>
              </a:lnSpc>
              <a:spcBef>
                <a:spcPts val="0"/>
              </a:spcBef>
              <a:spcAft>
                <a:spcPts val="800"/>
              </a:spcAft>
            </a:pPr>
            <a:r>
              <a:rPr lang="he-IL" sz="1800" kern="100" dirty="0">
                <a:effectLst/>
                <a:latin typeface="Aptos" panose="020B0004020202020204" pitchFamily="34" charset="0"/>
                <a:ea typeface="Aptos" panose="020B0004020202020204" pitchFamily="34" charset="0"/>
                <a:cs typeface="Arial" panose="020B0604020202020204" pitchFamily="34" charset="0"/>
              </a:rPr>
              <a:t>במשחק שאנו מנסים לפתור </a:t>
            </a:r>
            <a:r>
              <a:rPr lang="he-IL" sz="1800" kern="100" dirty="0" err="1">
                <a:effectLst/>
                <a:latin typeface="Aptos" panose="020B0004020202020204" pitchFamily="34" charset="0"/>
                <a:ea typeface="Aptos" panose="020B0004020202020204" pitchFamily="34" charset="0"/>
                <a:cs typeface="Arial" panose="020B0604020202020204" pitchFamily="34" charset="0"/>
              </a:rPr>
              <a:t>בפרוקיט</a:t>
            </a:r>
            <a:r>
              <a:rPr lang="he-IL" sz="1800" kern="100" dirty="0">
                <a:effectLst/>
                <a:latin typeface="Aptos" panose="020B0004020202020204" pitchFamily="34" charset="0"/>
                <a:ea typeface="Aptos" panose="020B0004020202020204" pitchFamily="34" charset="0"/>
                <a:cs typeface="Arial" panose="020B0604020202020204" pitchFamily="34" charset="0"/>
              </a:rPr>
              <a:t>, הלוח גדל </a:t>
            </a:r>
            <a:r>
              <a:rPr lang="he-IL" sz="1800" kern="100" dirty="0" err="1">
                <a:effectLst/>
                <a:latin typeface="Aptos" panose="020B0004020202020204" pitchFamily="34" charset="0"/>
                <a:ea typeface="Aptos" panose="020B0004020202020204" pitchFamily="34" charset="0"/>
                <a:cs typeface="Arial" panose="020B0604020202020204" pitchFamily="34" charset="0"/>
              </a:rPr>
              <a:t>במימד</a:t>
            </a:r>
            <a:r>
              <a:rPr lang="he-IL" sz="1800" kern="100" dirty="0">
                <a:effectLst/>
                <a:latin typeface="Aptos" panose="020B0004020202020204" pitchFamily="34" charset="0"/>
                <a:ea typeface="Aptos" panose="020B0004020202020204" pitchFamily="34" charset="0"/>
                <a:cs typeface="Arial" panose="020B0604020202020204" pitchFamily="34" charset="0"/>
              </a:rPr>
              <a:t> נוסף, ואתם יכולים להחליט על כל גודל שהוא לכל אחד </a:t>
            </a:r>
            <a:r>
              <a:rPr lang="he-IL" sz="1800" kern="100" dirty="0" err="1">
                <a:effectLst/>
                <a:latin typeface="Aptos" panose="020B0004020202020204" pitchFamily="34" charset="0"/>
                <a:ea typeface="Aptos" panose="020B0004020202020204" pitchFamily="34" charset="0"/>
                <a:cs typeface="Arial" panose="020B0604020202020204" pitchFamily="34" charset="0"/>
              </a:rPr>
              <a:t>מהמימדים</a:t>
            </a:r>
            <a:r>
              <a:rPr lang="he-IL" sz="1800" kern="100" dirty="0">
                <a:effectLst/>
                <a:latin typeface="Aptos" panose="020B0004020202020204" pitchFamily="34" charset="0"/>
                <a:ea typeface="Aptos" panose="020B0004020202020204" pitchFamily="34" charset="0"/>
                <a:cs typeface="Arial" panose="020B0604020202020204" pitchFamily="34" charset="0"/>
              </a:rPr>
              <a:t>.</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gn="r" rtl="1">
              <a:lnSpc>
                <a:spcPct val="107000"/>
              </a:lnSpc>
              <a:spcBef>
                <a:spcPts val="0"/>
              </a:spcBef>
              <a:spcAft>
                <a:spcPts val="800"/>
              </a:spcAft>
            </a:pPr>
            <a:r>
              <a:rPr lang="he-IL" sz="1800" kern="100" dirty="0">
                <a:effectLst/>
                <a:latin typeface="Aptos" panose="020B0004020202020204" pitchFamily="34" charset="0"/>
                <a:ea typeface="Aptos" panose="020B0004020202020204" pitchFamily="34" charset="0"/>
                <a:cs typeface="Arial" panose="020B0604020202020204" pitchFamily="34" charset="0"/>
              </a:rPr>
              <a:t>רצף הניצחון גם יכול להיות באורך משתנה, ומספר השחקנים יכול להיות גדול מ2</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gn="r" rtl="1">
              <a:lnSpc>
                <a:spcPct val="107000"/>
              </a:lnSpc>
              <a:spcBef>
                <a:spcPts val="0"/>
              </a:spcBef>
              <a:spcAft>
                <a:spcPts val="800"/>
              </a:spcAft>
            </a:pPr>
            <a:r>
              <a:rPr lang="he-IL" sz="1800" kern="100" dirty="0">
                <a:effectLst/>
                <a:latin typeface="Aptos" panose="020B0004020202020204" pitchFamily="34" charset="0"/>
                <a:ea typeface="Aptos" panose="020B0004020202020204" pitchFamily="34" charset="0"/>
                <a:cs typeface="Arial" panose="020B0604020202020204" pitchFamily="34" charset="0"/>
              </a:rPr>
              <a:t>בחרנו במשחק הזה כי 4 בשורה זה משחק שאהבנו מאוד לשחק בתור ילדים, אך רצינו גם לאתגר את עצמנו ואת הסוכנים שניצור, ולכן שדרגנו את המשחק.</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algn="r" rtl="1"/>
            <a:endParaRPr lang="en-US" dirty="0"/>
          </a:p>
        </p:txBody>
      </p:sp>
      <p:sp>
        <p:nvSpPr>
          <p:cNvPr id="4" name="Slide Number Placeholder 3"/>
          <p:cNvSpPr>
            <a:spLocks noGrp="1"/>
          </p:cNvSpPr>
          <p:nvPr>
            <p:ph type="sldNum" sz="quarter" idx="5"/>
          </p:nvPr>
        </p:nvSpPr>
        <p:spPr/>
        <p:txBody>
          <a:bodyPr/>
          <a:lstStyle/>
          <a:p>
            <a:fld id="{511183D5-22AB-4199-82A8-47D9C8579234}" type="slidenum">
              <a:rPr lang="en-US" smtClean="0"/>
              <a:t>2</a:t>
            </a:fld>
            <a:endParaRPr lang="en-US"/>
          </a:p>
        </p:txBody>
      </p:sp>
    </p:spTree>
    <p:extLst>
      <p:ext uri="{BB962C8B-B14F-4D97-AF65-F5344CB8AC3E}">
        <p14:creationId xmlns:p14="http://schemas.microsoft.com/office/powerpoint/2010/main" val="39394835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r" rtl="1">
              <a:lnSpc>
                <a:spcPct val="107000"/>
              </a:lnSpc>
              <a:spcBef>
                <a:spcPts val="0"/>
              </a:spcBef>
              <a:spcAft>
                <a:spcPts val="800"/>
              </a:spcAft>
            </a:pPr>
            <a:r>
              <a:rPr lang="he-IL" sz="1800" kern="100" dirty="0">
                <a:effectLst/>
                <a:latin typeface="Aptos" panose="020B0004020202020204" pitchFamily="34" charset="0"/>
                <a:ea typeface="Aptos" panose="020B0004020202020204" pitchFamily="34" charset="0"/>
                <a:cs typeface="Arial" panose="020B0604020202020204" pitchFamily="34" charset="0"/>
              </a:rPr>
              <a:t>התחלנו לחשוב איזה סוכנים יסייעו לנו בפתרון המשחק</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gn="r" rtl="1">
              <a:lnSpc>
                <a:spcPct val="107000"/>
              </a:lnSpc>
              <a:spcBef>
                <a:spcPts val="0"/>
              </a:spcBef>
              <a:spcAft>
                <a:spcPts val="800"/>
              </a:spcAft>
            </a:pPr>
            <a:r>
              <a:rPr lang="he-IL" sz="1800" kern="100" dirty="0">
                <a:effectLst/>
                <a:latin typeface="Aptos" panose="020B0004020202020204" pitchFamily="34" charset="0"/>
                <a:ea typeface="Aptos" panose="020B0004020202020204" pitchFamily="34" charset="0"/>
                <a:cs typeface="Arial" panose="020B0604020202020204" pitchFamily="34" charset="0"/>
              </a:rPr>
              <a:t>הסוכן הראשון שחשבנו עליו הוא סוכן </a:t>
            </a:r>
            <a:r>
              <a:rPr lang="he-IL" sz="1800" kern="100" dirty="0" err="1">
                <a:effectLst/>
                <a:latin typeface="Aptos" panose="020B0004020202020204" pitchFamily="34" charset="0"/>
                <a:ea typeface="Aptos" panose="020B0004020202020204" pitchFamily="34" charset="0"/>
                <a:cs typeface="Arial" panose="020B0604020202020204" pitchFamily="34" charset="0"/>
              </a:rPr>
              <a:t>מינמקס</a:t>
            </a:r>
            <a:r>
              <a:rPr lang="he-IL" sz="1800" kern="100" dirty="0">
                <a:effectLst/>
                <a:latin typeface="Aptos" panose="020B0004020202020204" pitchFamily="34" charset="0"/>
                <a:ea typeface="Aptos" panose="020B0004020202020204" pitchFamily="34" charset="0"/>
                <a:cs typeface="Arial" panose="020B0604020202020204" pitchFamily="34" charset="0"/>
              </a:rPr>
              <a:t>. 4 בשורה הוא משחק סכום אפס, וסוכן </a:t>
            </a:r>
            <a:r>
              <a:rPr lang="he-IL" sz="1800" kern="100" dirty="0" err="1">
                <a:effectLst/>
                <a:latin typeface="Aptos" panose="020B0004020202020204" pitchFamily="34" charset="0"/>
                <a:ea typeface="Aptos" panose="020B0004020202020204" pitchFamily="34" charset="0"/>
                <a:cs typeface="Arial" panose="020B0604020202020204" pitchFamily="34" charset="0"/>
              </a:rPr>
              <a:t>מינמקס</a:t>
            </a:r>
            <a:r>
              <a:rPr lang="he-IL" sz="1800" kern="100" dirty="0">
                <a:effectLst/>
                <a:latin typeface="Aptos" panose="020B0004020202020204" pitchFamily="34" charset="0"/>
                <a:ea typeface="Aptos" panose="020B0004020202020204" pitchFamily="34" charset="0"/>
                <a:cs typeface="Arial" panose="020B0604020202020204" pitchFamily="34" charset="0"/>
              </a:rPr>
              <a:t> מותאם לנצח בסוג זה של משחקים. הבנו שנצטרך לשדרג את המימוש הקלאסי, שכן במשחק מרובה משתתפים, צריך להתחשב גם ביריבים הבאים בתור ולא רק על הראשון.</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gn="r" rtl="1">
              <a:lnSpc>
                <a:spcPct val="107000"/>
              </a:lnSpc>
              <a:spcBef>
                <a:spcPts val="0"/>
              </a:spcBef>
              <a:spcAft>
                <a:spcPts val="800"/>
              </a:spcAft>
            </a:pPr>
            <a:r>
              <a:rPr lang="he-IL" sz="1800" kern="100" dirty="0">
                <a:effectLst/>
                <a:latin typeface="Aptos" panose="020B0004020202020204" pitchFamily="34" charset="0"/>
                <a:ea typeface="Aptos" panose="020B0004020202020204" pitchFamily="34" charset="0"/>
                <a:cs typeface="Arial" panose="020B0604020202020204" pitchFamily="34" charset="0"/>
              </a:rPr>
              <a:t>לאחר מכן סוכן אלפא בטא בשביל לקצר את זמני הריצה. גם פה הבנו שנצטרך להתאים את </a:t>
            </a:r>
            <a:r>
              <a:rPr lang="he-IL" sz="1800" kern="100" dirty="0" err="1">
                <a:effectLst/>
                <a:latin typeface="Aptos" panose="020B0004020202020204" pitchFamily="34" charset="0"/>
                <a:ea typeface="Aptos" panose="020B0004020202020204" pitchFamily="34" charset="0"/>
                <a:cs typeface="Arial" panose="020B0604020202020204" pitchFamily="34" charset="0"/>
              </a:rPr>
              <a:t>האלגרויתם</a:t>
            </a:r>
            <a:r>
              <a:rPr lang="he-IL" sz="1800" kern="100" dirty="0">
                <a:effectLst/>
                <a:latin typeface="Aptos" panose="020B0004020202020204" pitchFamily="34" charset="0"/>
                <a:ea typeface="Aptos" panose="020B0004020202020204" pitchFamily="34" charset="0"/>
                <a:cs typeface="Arial" panose="020B0604020202020204" pitchFamily="34" charset="0"/>
              </a:rPr>
              <a:t> כך שיבצע גיזומים של ענפים מיותרים כשיש יותר משני שחקנים</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gn="r" rtl="1">
              <a:lnSpc>
                <a:spcPct val="107000"/>
              </a:lnSpc>
              <a:spcBef>
                <a:spcPts val="0"/>
              </a:spcBef>
              <a:spcAft>
                <a:spcPts val="800"/>
              </a:spcAft>
            </a:pPr>
            <a:r>
              <a:rPr lang="he-IL" sz="1800" kern="100" dirty="0">
                <a:effectLst/>
                <a:latin typeface="Aptos" panose="020B0004020202020204" pitchFamily="34" charset="0"/>
                <a:ea typeface="Aptos" panose="020B0004020202020204" pitchFamily="34" charset="0"/>
                <a:cs typeface="Arial" panose="020B0604020202020204" pitchFamily="34" charset="0"/>
              </a:rPr>
              <a:t>לסיום, החלטנו לממש סוכן </a:t>
            </a:r>
            <a:r>
              <a:rPr lang="en-US" sz="1800" kern="100" dirty="0">
                <a:effectLst/>
                <a:latin typeface="Arial" panose="020B0604020202020204" pitchFamily="34" charset="0"/>
                <a:ea typeface="Aptos" panose="020B0004020202020204" pitchFamily="34" charset="0"/>
                <a:cs typeface="Arial" panose="020B0604020202020204" pitchFamily="34" charset="0"/>
              </a:rPr>
              <a:t>Q-learning</a:t>
            </a:r>
            <a:r>
              <a:rPr lang="he-IL" sz="1800" kern="100" dirty="0">
                <a:effectLst/>
                <a:latin typeface="Aptos" panose="020B0004020202020204" pitchFamily="34" charset="0"/>
                <a:ea typeface="Aptos" panose="020B0004020202020204" pitchFamily="34" charset="0"/>
                <a:cs typeface="Arial" panose="020B0604020202020204" pitchFamily="34" charset="0"/>
              </a:rPr>
              <a:t> , שילמד טבלה של ייצוגי הלוח ופעולות אפשריות בזמן האימון, וידע לתת את הפעולה הנכונה בזמן משחק</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algn="r" rtl="1"/>
            <a:endParaRPr lang="en-US" dirty="0"/>
          </a:p>
        </p:txBody>
      </p:sp>
      <p:sp>
        <p:nvSpPr>
          <p:cNvPr id="4" name="Slide Number Placeholder 3"/>
          <p:cNvSpPr>
            <a:spLocks noGrp="1"/>
          </p:cNvSpPr>
          <p:nvPr>
            <p:ph type="sldNum" sz="quarter" idx="5"/>
          </p:nvPr>
        </p:nvSpPr>
        <p:spPr/>
        <p:txBody>
          <a:bodyPr/>
          <a:lstStyle/>
          <a:p>
            <a:fld id="{511183D5-22AB-4199-82A8-47D9C8579234}" type="slidenum">
              <a:rPr lang="en-US" smtClean="0"/>
              <a:t>3</a:t>
            </a:fld>
            <a:endParaRPr lang="en-US"/>
          </a:p>
        </p:txBody>
      </p:sp>
    </p:spTree>
    <p:extLst>
      <p:ext uri="{BB962C8B-B14F-4D97-AF65-F5344CB8AC3E}">
        <p14:creationId xmlns:p14="http://schemas.microsoft.com/office/powerpoint/2010/main" val="22848839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e-IL" dirty="0">
                <a:effectLst/>
                <a:latin typeface="Helvetica Neue" panose="02000503000000020004" pitchFamily="2" charset="0"/>
              </a:rPr>
              <a:t>בגלל ההרחבה שלנו של המשחק לשלוש שחקנים או יותר היינו צריכים לחשוב על איך להתאים את האלגוריתמים של </a:t>
            </a:r>
            <a:r>
              <a:rPr lang="he-IL" dirty="0" err="1">
                <a:effectLst/>
                <a:latin typeface="Helvetica Neue" panose="02000503000000020004" pitchFamily="2" charset="0"/>
              </a:rPr>
              <a:t>אלפאבטא</a:t>
            </a:r>
            <a:r>
              <a:rPr lang="he-IL" dirty="0">
                <a:effectLst/>
                <a:latin typeface="Helvetica Neue" panose="02000503000000020004" pitchFamily="2" charset="0"/>
              </a:rPr>
              <a:t> </a:t>
            </a:r>
            <a:r>
              <a:rPr lang="he-IL" dirty="0" err="1">
                <a:effectLst/>
                <a:latin typeface="Helvetica Neue" panose="02000503000000020004" pitchFamily="2" charset="0"/>
              </a:rPr>
              <a:t>ומינימקס</a:t>
            </a:r>
            <a:endParaRPr lang="he-IL" dirty="0">
              <a:effectLst/>
              <a:latin typeface="Helvetica Neue" panose="02000503000000020004" pitchFamily="2" charset="0"/>
            </a:endParaRPr>
          </a:p>
          <a:p>
            <a:r>
              <a:rPr lang="he-IL" dirty="0">
                <a:effectLst/>
                <a:latin typeface="Helvetica Neue" panose="02000503000000020004" pitchFamily="2" charset="0"/>
              </a:rPr>
              <a:t>החלטנו לממש כך שהשחקן עצמו יהיה שחקן המקסימום וכל יריביו הם </a:t>
            </a:r>
            <a:r>
              <a:rPr lang="he-IL" dirty="0" err="1">
                <a:effectLst/>
                <a:latin typeface="Helvetica Neue" panose="02000503000000020004" pitchFamily="2" charset="0"/>
              </a:rPr>
              <a:t>מינימומים</a:t>
            </a:r>
            <a:r>
              <a:rPr lang="he-IL" dirty="0">
                <a:effectLst/>
                <a:latin typeface="Helvetica Neue" panose="02000503000000020004" pitchFamily="2" charset="0"/>
              </a:rPr>
              <a:t> כפי שמתואר בציור. בנוסף בנוגע לאלפא בטא, היינו צריכים לחשוב על </a:t>
            </a:r>
            <a:r>
              <a:rPr lang="he-IL" dirty="0" err="1">
                <a:effectLst/>
                <a:latin typeface="Helvetica Neue" panose="02000503000000020004" pitchFamily="2" charset="0"/>
              </a:rPr>
              <a:t>הפרונינג</a:t>
            </a:r>
            <a:r>
              <a:rPr lang="he-IL" dirty="0">
                <a:effectLst/>
                <a:latin typeface="Helvetica Neue" panose="02000503000000020004" pitchFamily="2" charset="0"/>
              </a:rPr>
              <a:t> ועל הנכונות שלו במצב כזה, אחרי הרבה חשיבה הבנו כי הערכים אלפא ובא אצל כל שחקן, מתייחסים </a:t>
            </a:r>
            <a:r>
              <a:rPr lang="he-IL" dirty="0">
                <a:effectLst/>
                <a:latin typeface="Arial Hebrew" pitchFamily="2" charset="-79"/>
                <a:cs typeface="Arial Hebrew" pitchFamily="2" charset="-79"/>
              </a:rPr>
              <a:t>לאב</a:t>
            </a:r>
            <a:r>
              <a:rPr lang="he-IL" dirty="0">
                <a:effectLst/>
                <a:latin typeface="Helvetica Neue" panose="02000503000000020004" pitchFamily="2" charset="0"/>
                <a:cs typeface="Arial Hebrew" pitchFamily="2" charset="-79"/>
              </a:rPr>
              <a:t> </a:t>
            </a:r>
            <a:r>
              <a:rPr lang="he-IL" dirty="0">
                <a:effectLst/>
                <a:latin typeface="Arial Hebrew" pitchFamily="2" charset="-79"/>
                <a:cs typeface="Arial Hebrew" pitchFamily="2" charset="-79"/>
              </a:rPr>
              <a:t>קדמון</a:t>
            </a:r>
            <a:r>
              <a:rPr lang="he-IL" dirty="0">
                <a:effectLst/>
                <a:latin typeface="Helvetica Neue" panose="02000503000000020004" pitchFamily="2" charset="0"/>
                <a:cs typeface="Arial Hebrew" pitchFamily="2" charset="-79"/>
              </a:rPr>
              <a:t> </a:t>
            </a:r>
            <a:r>
              <a:rPr lang="he-IL" dirty="0">
                <a:effectLst/>
                <a:latin typeface="Arial Hebrew" pitchFamily="2" charset="-79"/>
                <a:cs typeface="Arial Hebrew" pitchFamily="2" charset="-79"/>
              </a:rPr>
              <a:t>כלשהו</a:t>
            </a:r>
            <a:r>
              <a:rPr lang="he-IL" dirty="0">
                <a:effectLst/>
                <a:latin typeface="Helvetica Neue" panose="02000503000000020004" pitchFamily="2" charset="0"/>
                <a:cs typeface="Arial Hebrew" pitchFamily="2" charset="-79"/>
              </a:rPr>
              <a:t> </a:t>
            </a:r>
            <a:r>
              <a:rPr lang="he-IL" dirty="0">
                <a:effectLst/>
                <a:latin typeface="Arial Hebrew" pitchFamily="2" charset="-79"/>
                <a:cs typeface="Arial Hebrew" pitchFamily="2" charset="-79"/>
              </a:rPr>
              <a:t>ולא</a:t>
            </a:r>
            <a:r>
              <a:rPr lang="he-IL" dirty="0">
                <a:effectLst/>
                <a:latin typeface="Helvetica Neue" panose="02000503000000020004" pitchFamily="2" charset="0"/>
                <a:cs typeface="Arial Hebrew" pitchFamily="2" charset="-79"/>
              </a:rPr>
              <a:t> </a:t>
            </a:r>
            <a:r>
              <a:rPr lang="he-IL" dirty="0">
                <a:effectLst/>
                <a:latin typeface="Arial Hebrew" pitchFamily="2" charset="-79"/>
                <a:cs typeface="Arial Hebrew" pitchFamily="2" charset="-79"/>
              </a:rPr>
              <a:t>בהכרח</a:t>
            </a:r>
            <a:r>
              <a:rPr lang="he-IL" dirty="0">
                <a:effectLst/>
                <a:latin typeface="Helvetica Neue" panose="02000503000000020004" pitchFamily="2" charset="0"/>
                <a:cs typeface="Arial Hebrew" pitchFamily="2" charset="-79"/>
              </a:rPr>
              <a:t> ה</a:t>
            </a:r>
            <a:r>
              <a:rPr lang="he-IL" dirty="0">
                <a:effectLst/>
                <a:latin typeface="Arial Hebrew" pitchFamily="2" charset="-79"/>
                <a:cs typeface="Arial Hebrew" pitchFamily="2" charset="-79"/>
              </a:rPr>
              <a:t>ישיר</a:t>
            </a:r>
            <a:r>
              <a:rPr lang="he-IL" dirty="0">
                <a:effectLst/>
                <a:latin typeface="Helvetica Neue" panose="02000503000000020004" pitchFamily="2" charset="0"/>
                <a:cs typeface="Arial Hebrew" pitchFamily="2" charset="-79"/>
              </a:rPr>
              <a:t>, ככה שגם במצב של מקסימום וכמה שחקני מינימום הנכונות של האלגוריתם עדיין מתקיימת, כי במקרה כזה אתה משווה את ערך הפעולה הנוכחית שלך לערך של אב קדמון כלשהו.</a:t>
            </a:r>
            <a:endParaRPr lang="he-IL" dirty="0">
              <a:effectLst/>
              <a:latin typeface="Arial Hebrew" pitchFamily="2" charset="-79"/>
              <a:cs typeface="Arial Hebrew" pitchFamily="2" charset="-79"/>
            </a:endParaRPr>
          </a:p>
          <a:p>
            <a:pPr marL="0" algn="r" defTabSz="914400" rtl="1" eaLnBrk="1" latinLnBrk="0" hangingPunct="1"/>
            <a:endParaRPr lang="en-IL" dirty="0"/>
          </a:p>
        </p:txBody>
      </p:sp>
      <p:sp>
        <p:nvSpPr>
          <p:cNvPr id="4" name="Slide Number Placeholder 3"/>
          <p:cNvSpPr>
            <a:spLocks noGrp="1"/>
          </p:cNvSpPr>
          <p:nvPr>
            <p:ph type="sldNum" sz="quarter" idx="5"/>
          </p:nvPr>
        </p:nvSpPr>
        <p:spPr/>
        <p:txBody>
          <a:bodyPr/>
          <a:lstStyle/>
          <a:p>
            <a:fld id="{98C9D076-8864-BB43-9854-21B246977E9C}" type="slidenum">
              <a:rPr lang="en-IL" smtClean="0"/>
              <a:t>4</a:t>
            </a:fld>
            <a:endParaRPr lang="en-IL"/>
          </a:p>
        </p:txBody>
      </p:sp>
    </p:spTree>
    <p:extLst>
      <p:ext uri="{BB962C8B-B14F-4D97-AF65-F5344CB8AC3E}">
        <p14:creationId xmlns:p14="http://schemas.microsoft.com/office/powerpoint/2010/main" val="6164514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dirty="0">
                <a:effectLst/>
                <a:latin typeface="Arial Hebrew" pitchFamily="2" charset="-79"/>
                <a:cs typeface="Arial Hebrew" pitchFamily="2" charset="-79"/>
              </a:rPr>
              <a:t>לגבי </a:t>
            </a:r>
            <a:r>
              <a:rPr lang="he-IL" dirty="0" err="1">
                <a:effectLst/>
                <a:latin typeface="Arial Hebrew" pitchFamily="2" charset="-79"/>
                <a:cs typeface="Arial Hebrew" pitchFamily="2" charset="-79"/>
              </a:rPr>
              <a:t>ההוריסטיקה</a:t>
            </a:r>
            <a:r>
              <a:rPr lang="he-IL" dirty="0">
                <a:effectLst/>
                <a:latin typeface="Arial Hebrew" pitchFamily="2" charset="-79"/>
                <a:cs typeface="Arial Hebrew" pitchFamily="2" charset="-79"/>
              </a:rPr>
              <a:t> שלנו באלגוריתמים ... אשר קראנו לה </a:t>
            </a:r>
            <a:r>
              <a:rPr lang="he-IL" dirty="0" err="1">
                <a:effectLst/>
                <a:latin typeface="Arial Hebrew" pitchFamily="2" charset="-79"/>
                <a:cs typeface="Arial Hebrew" pitchFamily="2" charset="-79"/>
              </a:rPr>
              <a:t>הוריסטיקת</a:t>
            </a:r>
            <a:r>
              <a:rPr lang="he-IL" dirty="0">
                <a:effectLst/>
                <a:latin typeface="Arial Hebrew" pitchFamily="2" charset="-79"/>
                <a:cs typeface="Arial Hebrew" pitchFamily="2" charset="-79"/>
              </a:rPr>
              <a:t> </a:t>
            </a:r>
            <a:r>
              <a:rPr lang="en-US" dirty="0">
                <a:effectLst/>
                <a:latin typeface="Arial Hebrew" pitchFamily="2" charset="-79"/>
                <a:cs typeface="Arial Hebrew" pitchFamily="2" charset="-79"/>
              </a:rPr>
              <a:t>complex</a:t>
            </a:r>
            <a:r>
              <a:rPr lang="he-IL" dirty="0">
                <a:effectLst/>
                <a:latin typeface="Arial Hebrew" pitchFamily="2" charset="-79"/>
                <a:cs typeface="Arial Hebrew" pitchFamily="2" charset="-79"/>
              </a:rPr>
              <a:t>, החלטנו לבצע את החישוב הבא:</a:t>
            </a:r>
          </a:p>
          <a:p>
            <a:pPr marL="0" marR="0" lvl="0" indent="0" algn="r" defTabSz="914400" rtl="1" eaLnBrk="1" fontAlgn="auto" latinLnBrk="0" hangingPunct="1">
              <a:lnSpc>
                <a:spcPct val="100000"/>
              </a:lnSpc>
              <a:spcBef>
                <a:spcPts val="0"/>
              </a:spcBef>
              <a:spcAft>
                <a:spcPts val="0"/>
              </a:spcAft>
              <a:buClrTx/>
              <a:buSzTx/>
              <a:buFontTx/>
              <a:buNone/>
              <a:tabLst/>
              <a:defRPr/>
            </a:pPr>
            <a:r>
              <a:rPr lang="he-IL" dirty="0">
                <a:effectLst/>
                <a:latin typeface="Arial Hebrew" pitchFamily="2" charset="-79"/>
                <a:cs typeface="Arial Hebrew" pitchFamily="2" charset="-79"/>
              </a:rPr>
              <a:t>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dirty="0">
                <a:effectLst/>
                <a:latin typeface="Arial Hebrew" pitchFamily="2" charset="-79"/>
                <a:cs typeface="Arial Hebrew" pitchFamily="2" charset="-79"/>
              </a:rPr>
              <a:t>תחילה לכל שחקן מצאנו את גודל הרצץ הארוך ביותר שלו שלא חסום</a:t>
            </a:r>
          </a:p>
          <a:p>
            <a:pPr marL="0" marR="0" lvl="0" indent="0" algn="r" defTabSz="914400" rtl="1" eaLnBrk="1" fontAlgn="auto" latinLnBrk="0" hangingPunct="1">
              <a:lnSpc>
                <a:spcPct val="100000"/>
              </a:lnSpc>
              <a:spcBef>
                <a:spcPts val="0"/>
              </a:spcBef>
              <a:spcAft>
                <a:spcPts val="0"/>
              </a:spcAft>
              <a:buClrTx/>
              <a:buSzTx/>
              <a:buFontTx/>
              <a:buNone/>
              <a:tabLst/>
              <a:defRPr/>
            </a:pPr>
            <a:endParaRPr lang="he-IL" dirty="0">
              <a:effectLst/>
              <a:latin typeface="Arial Hebrew" pitchFamily="2" charset="-79"/>
              <a:cs typeface="Arial Hebrew" pitchFamily="2" charset="-79"/>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dirty="0">
                <a:effectLst/>
                <a:latin typeface="Arial Hebrew" pitchFamily="2" charset="-79"/>
                <a:cs typeface="Arial Hebrew" pitchFamily="2" charset="-79"/>
              </a:rPr>
              <a:t>לאחר מכן בכדי לקבל חשיבות רבה יותר לרצפים ארוכים יותר, העלנו את הערכים הללו באקספוננט</a:t>
            </a:r>
          </a:p>
          <a:p>
            <a:pPr marL="0" marR="0" lvl="0" indent="0" algn="r" defTabSz="914400" rtl="1" eaLnBrk="1" fontAlgn="auto" latinLnBrk="0" hangingPunct="1">
              <a:lnSpc>
                <a:spcPct val="100000"/>
              </a:lnSpc>
              <a:spcBef>
                <a:spcPts val="0"/>
              </a:spcBef>
              <a:spcAft>
                <a:spcPts val="0"/>
              </a:spcAft>
              <a:buClrTx/>
              <a:buSzTx/>
              <a:buFontTx/>
              <a:buNone/>
              <a:tabLst/>
              <a:defRPr/>
            </a:pPr>
            <a:endParaRPr lang="he-IL" dirty="0">
              <a:effectLst/>
              <a:latin typeface="Arial Hebrew" pitchFamily="2" charset="-79"/>
              <a:cs typeface="Arial Hebrew" pitchFamily="2" charset="-79"/>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dirty="0">
                <a:effectLst/>
                <a:latin typeface="Arial Hebrew" pitchFamily="2" charset="-79"/>
                <a:cs typeface="Arial Hebrew" pitchFamily="2" charset="-79"/>
              </a:rPr>
              <a:t>בנוסף לערך זה ובשונה מעבודות קודמות, ספרנו גם את מספר המופעים של גודל הרצף הגדול ביותר מהסעיף הקודם, ערך זה מהווה שובר שביון כאשר לשחקן וליריביו יש גודל רצף מקסימלי זהה</a:t>
            </a:r>
          </a:p>
          <a:p>
            <a:pPr marL="0" marR="0" lvl="0" indent="0" algn="r" defTabSz="914400" rtl="1" eaLnBrk="1" fontAlgn="auto" latinLnBrk="0" hangingPunct="1">
              <a:lnSpc>
                <a:spcPct val="100000"/>
              </a:lnSpc>
              <a:spcBef>
                <a:spcPts val="0"/>
              </a:spcBef>
              <a:spcAft>
                <a:spcPts val="0"/>
              </a:spcAft>
              <a:buClrTx/>
              <a:buSzTx/>
              <a:buFontTx/>
              <a:buNone/>
              <a:tabLst/>
              <a:defRPr/>
            </a:pPr>
            <a:endParaRPr lang="he-IL" dirty="0">
              <a:effectLst/>
              <a:latin typeface="Arial Hebrew" pitchFamily="2" charset="-79"/>
              <a:cs typeface="Arial Hebrew" pitchFamily="2" charset="-79"/>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dirty="0">
                <a:effectLst/>
                <a:latin typeface="Arial Hebrew" pitchFamily="2" charset="-79"/>
                <a:cs typeface="Arial Hebrew" pitchFamily="2" charset="-79"/>
              </a:rPr>
              <a:t>ולבסוף משני הערכים הללו (הגודל ומספר המופעים) החסרנו את ממוצע הערכים הללו של היריבים</a:t>
            </a:r>
            <a:endParaRPr lang="en-IL" dirty="0"/>
          </a:p>
        </p:txBody>
      </p:sp>
      <p:sp>
        <p:nvSpPr>
          <p:cNvPr id="4" name="Slide Number Placeholder 3"/>
          <p:cNvSpPr>
            <a:spLocks noGrp="1"/>
          </p:cNvSpPr>
          <p:nvPr>
            <p:ph type="sldNum" sz="quarter" idx="5"/>
          </p:nvPr>
        </p:nvSpPr>
        <p:spPr/>
        <p:txBody>
          <a:bodyPr/>
          <a:lstStyle/>
          <a:p>
            <a:fld id="{98C9D076-8864-BB43-9854-21B246977E9C}" type="slidenum">
              <a:rPr lang="en-IL" smtClean="0"/>
              <a:t>5</a:t>
            </a:fld>
            <a:endParaRPr lang="en-IL"/>
          </a:p>
        </p:txBody>
      </p:sp>
    </p:spTree>
    <p:extLst>
      <p:ext uri="{BB962C8B-B14F-4D97-AF65-F5344CB8AC3E}">
        <p14:creationId xmlns:p14="http://schemas.microsoft.com/office/powerpoint/2010/main" val="28980733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dirty="0">
                <a:effectLst/>
                <a:latin typeface="Arial Hebrew" pitchFamily="2" charset="-79"/>
                <a:cs typeface="Arial Hebrew" pitchFamily="2" charset="-79"/>
              </a:rPr>
              <a:t>בשביל</a:t>
            </a:r>
            <a:r>
              <a:rPr lang="he-IL" dirty="0">
                <a:effectLst/>
                <a:latin typeface="Helvetica Neue" panose="02000503000000020004" pitchFamily="2" charset="0"/>
                <a:cs typeface="Arial Hebrew" pitchFamily="2" charset="-79"/>
              </a:rPr>
              <a:t> </a:t>
            </a:r>
            <a:r>
              <a:rPr lang="he-IL" dirty="0">
                <a:effectLst/>
                <a:latin typeface="Arial Hebrew" pitchFamily="2" charset="-79"/>
                <a:cs typeface="Arial Hebrew" pitchFamily="2" charset="-79"/>
              </a:rPr>
              <a:t>לבדוק</a:t>
            </a:r>
            <a:r>
              <a:rPr lang="he-IL" dirty="0">
                <a:effectLst/>
                <a:latin typeface="Helvetica Neue" panose="02000503000000020004" pitchFamily="2" charset="0"/>
                <a:cs typeface="Arial Hebrew" pitchFamily="2" charset="-79"/>
              </a:rPr>
              <a:t> </a:t>
            </a:r>
            <a:r>
              <a:rPr lang="he-IL" dirty="0">
                <a:effectLst/>
                <a:latin typeface="Arial Hebrew" pitchFamily="2" charset="-79"/>
                <a:cs typeface="Arial Hebrew" pitchFamily="2" charset="-79"/>
              </a:rPr>
              <a:t>את</a:t>
            </a:r>
            <a:r>
              <a:rPr lang="he-IL" dirty="0">
                <a:effectLst/>
                <a:latin typeface="Helvetica Neue" panose="02000503000000020004" pitchFamily="2" charset="0"/>
                <a:cs typeface="Arial Hebrew" pitchFamily="2" charset="-79"/>
              </a:rPr>
              <a:t> </a:t>
            </a:r>
            <a:r>
              <a:rPr lang="he-IL" dirty="0">
                <a:effectLst/>
                <a:latin typeface="Arial Hebrew" pitchFamily="2" charset="-79"/>
                <a:cs typeface="Arial Hebrew" pitchFamily="2" charset="-79"/>
              </a:rPr>
              <a:t>הסוכן</a:t>
            </a:r>
            <a:r>
              <a:rPr lang="he-IL" dirty="0">
                <a:effectLst/>
                <a:latin typeface="Helvetica Neue" panose="02000503000000020004" pitchFamily="2" charset="0"/>
                <a:cs typeface="Arial Hebrew" pitchFamily="2" charset="-79"/>
              </a:rPr>
              <a:t> </a:t>
            </a:r>
            <a:r>
              <a:rPr lang="he-IL" dirty="0">
                <a:effectLst/>
                <a:latin typeface="Arial Hebrew" pitchFamily="2" charset="-79"/>
                <a:cs typeface="Arial Hebrew" pitchFamily="2" charset="-79"/>
              </a:rPr>
              <a:t>שלנו</a:t>
            </a:r>
            <a:r>
              <a:rPr lang="he-IL" dirty="0">
                <a:effectLst/>
                <a:latin typeface="Helvetica Neue" panose="02000503000000020004" pitchFamily="2" charset="0"/>
                <a:cs typeface="Arial Hebrew" pitchFamily="2" charset="-79"/>
              </a:rPr>
              <a:t>, </a:t>
            </a:r>
            <a:r>
              <a:rPr lang="he-IL" dirty="0">
                <a:effectLst/>
                <a:latin typeface="Arial Hebrew" pitchFamily="2" charset="-79"/>
                <a:cs typeface="Arial Hebrew" pitchFamily="2" charset="-79"/>
              </a:rPr>
              <a:t>הבנו</a:t>
            </a:r>
            <a:r>
              <a:rPr lang="he-IL" dirty="0">
                <a:effectLst/>
                <a:latin typeface="Helvetica Neue" panose="02000503000000020004" pitchFamily="2" charset="0"/>
                <a:cs typeface="Arial Hebrew" pitchFamily="2" charset="-79"/>
              </a:rPr>
              <a:t> </a:t>
            </a:r>
            <a:r>
              <a:rPr lang="he-IL" dirty="0">
                <a:effectLst/>
                <a:latin typeface="Arial Hebrew" pitchFamily="2" charset="-79"/>
                <a:cs typeface="Arial Hebrew" pitchFamily="2" charset="-79"/>
              </a:rPr>
              <a:t>כי</a:t>
            </a:r>
            <a:r>
              <a:rPr lang="he-IL" dirty="0">
                <a:effectLst/>
                <a:latin typeface="Helvetica Neue" panose="02000503000000020004" pitchFamily="2" charset="0"/>
                <a:cs typeface="Arial Hebrew" pitchFamily="2" charset="-79"/>
              </a:rPr>
              <a:t> </a:t>
            </a:r>
            <a:r>
              <a:rPr lang="he-IL" dirty="0">
                <a:effectLst/>
                <a:latin typeface="Arial Hebrew" pitchFamily="2" charset="-79"/>
                <a:cs typeface="Arial Hebrew" pitchFamily="2" charset="-79"/>
              </a:rPr>
              <a:t>בדיקה</a:t>
            </a:r>
            <a:r>
              <a:rPr lang="he-IL" dirty="0">
                <a:effectLst/>
                <a:latin typeface="Helvetica Neue" panose="02000503000000020004" pitchFamily="2" charset="0"/>
                <a:cs typeface="Arial Hebrew" pitchFamily="2" charset="-79"/>
              </a:rPr>
              <a:t> </a:t>
            </a:r>
            <a:r>
              <a:rPr lang="he-IL" dirty="0">
                <a:effectLst/>
                <a:latin typeface="Arial Hebrew" pitchFamily="2" charset="-79"/>
                <a:cs typeface="Arial Hebrew" pitchFamily="2" charset="-79"/>
              </a:rPr>
              <a:t>מול</a:t>
            </a:r>
            <a:r>
              <a:rPr lang="he-IL" dirty="0">
                <a:effectLst/>
                <a:latin typeface="Helvetica Neue" panose="02000503000000020004" pitchFamily="2" charset="0"/>
                <a:cs typeface="Arial Hebrew" pitchFamily="2" charset="-79"/>
              </a:rPr>
              <a:t> </a:t>
            </a:r>
            <a:r>
              <a:rPr lang="he-IL" dirty="0">
                <a:effectLst/>
                <a:latin typeface="Arial Hebrew" pitchFamily="2" charset="-79"/>
                <a:cs typeface="Arial Hebrew" pitchFamily="2" charset="-79"/>
              </a:rPr>
              <a:t>סוכן</a:t>
            </a:r>
            <a:r>
              <a:rPr lang="he-IL" dirty="0">
                <a:effectLst/>
                <a:latin typeface="Helvetica Neue" panose="02000503000000020004" pitchFamily="2" charset="0"/>
                <a:cs typeface="Arial Hebrew" pitchFamily="2" charset="-79"/>
              </a:rPr>
              <a:t> </a:t>
            </a:r>
            <a:r>
              <a:rPr lang="he-IL" dirty="0">
                <a:effectLst/>
                <a:latin typeface="Arial Hebrew" pitchFamily="2" charset="-79"/>
                <a:cs typeface="Arial Hebrew" pitchFamily="2" charset="-79"/>
              </a:rPr>
              <a:t>רנדומלי</a:t>
            </a:r>
            <a:r>
              <a:rPr lang="he-IL" dirty="0">
                <a:effectLst/>
                <a:latin typeface="Helvetica Neue" panose="02000503000000020004" pitchFamily="2" charset="0"/>
                <a:cs typeface="Arial Hebrew" pitchFamily="2" charset="-79"/>
              </a:rPr>
              <a:t> </a:t>
            </a:r>
            <a:r>
              <a:rPr lang="he-IL" dirty="0">
                <a:effectLst/>
                <a:latin typeface="Arial Hebrew" pitchFamily="2" charset="-79"/>
                <a:cs typeface="Arial Hebrew" pitchFamily="2" charset="-79"/>
              </a:rPr>
              <a:t>זה</a:t>
            </a:r>
            <a:r>
              <a:rPr lang="he-IL" dirty="0">
                <a:effectLst/>
                <a:latin typeface="Helvetica Neue" panose="02000503000000020004" pitchFamily="2" charset="0"/>
                <a:cs typeface="Arial Hebrew" pitchFamily="2" charset="-79"/>
              </a:rPr>
              <a:t> </a:t>
            </a:r>
            <a:r>
              <a:rPr lang="he-IL" dirty="0">
                <a:effectLst/>
                <a:latin typeface="Arial Hebrew" pitchFamily="2" charset="-79"/>
                <a:cs typeface="Arial Hebrew" pitchFamily="2" charset="-79"/>
              </a:rPr>
              <a:t>לא</a:t>
            </a:r>
            <a:r>
              <a:rPr lang="he-IL" dirty="0">
                <a:effectLst/>
                <a:latin typeface="Helvetica Neue" panose="02000503000000020004" pitchFamily="2" charset="0"/>
                <a:cs typeface="Arial Hebrew" pitchFamily="2" charset="-79"/>
              </a:rPr>
              <a:t> </a:t>
            </a:r>
            <a:r>
              <a:rPr lang="he-IL" dirty="0">
                <a:effectLst/>
                <a:latin typeface="Arial Hebrew" pitchFamily="2" charset="-79"/>
                <a:cs typeface="Arial Hebrew" pitchFamily="2" charset="-79"/>
              </a:rPr>
              <a:t>טוב</a:t>
            </a:r>
            <a:r>
              <a:rPr lang="he-IL" dirty="0">
                <a:effectLst/>
                <a:latin typeface="Helvetica Neue" panose="02000503000000020004" pitchFamily="2" charset="0"/>
                <a:cs typeface="Arial Hebrew" pitchFamily="2" charset="-79"/>
              </a:rPr>
              <a:t>, </a:t>
            </a:r>
            <a:r>
              <a:rPr lang="he-IL" dirty="0">
                <a:effectLst/>
                <a:latin typeface="Arial Hebrew" pitchFamily="2" charset="-79"/>
                <a:cs typeface="Arial Hebrew" pitchFamily="2" charset="-79"/>
              </a:rPr>
              <a:t>לכן</a:t>
            </a:r>
            <a:r>
              <a:rPr lang="he-IL" dirty="0">
                <a:effectLst/>
                <a:latin typeface="Helvetica Neue" panose="02000503000000020004" pitchFamily="2" charset="0"/>
                <a:cs typeface="Arial Hebrew" pitchFamily="2" charset="-79"/>
              </a:rPr>
              <a:t> </a:t>
            </a:r>
            <a:r>
              <a:rPr lang="he-IL" dirty="0">
                <a:effectLst/>
                <a:latin typeface="Arial Hebrew" pitchFamily="2" charset="-79"/>
                <a:cs typeface="Arial Hebrew" pitchFamily="2" charset="-79"/>
              </a:rPr>
              <a:t>החלטנו</a:t>
            </a:r>
            <a:r>
              <a:rPr lang="he-IL" dirty="0">
                <a:effectLst/>
                <a:latin typeface="Helvetica Neue" panose="02000503000000020004" pitchFamily="2" charset="0"/>
                <a:cs typeface="Arial Hebrew" pitchFamily="2" charset="-79"/>
              </a:rPr>
              <a:t> </a:t>
            </a:r>
            <a:r>
              <a:rPr lang="he-IL" dirty="0">
                <a:effectLst/>
                <a:latin typeface="Arial Hebrew" pitchFamily="2" charset="-79"/>
                <a:cs typeface="Arial Hebrew" pitchFamily="2" charset="-79"/>
              </a:rPr>
              <a:t>לממש</a:t>
            </a:r>
            <a:r>
              <a:rPr lang="he-IL" dirty="0">
                <a:effectLst/>
                <a:latin typeface="Helvetica Neue" panose="02000503000000020004" pitchFamily="2" charset="0"/>
                <a:cs typeface="Arial Hebrew" pitchFamily="2" charset="-79"/>
              </a:rPr>
              <a:t> </a:t>
            </a:r>
            <a:r>
              <a:rPr lang="he-IL" dirty="0">
                <a:effectLst/>
                <a:latin typeface="Arial Hebrew" pitchFamily="2" charset="-79"/>
                <a:cs typeface="Arial Hebrew" pitchFamily="2" charset="-79"/>
              </a:rPr>
              <a:t>שחקני</a:t>
            </a:r>
            <a:r>
              <a:rPr lang="he-IL" dirty="0">
                <a:effectLst/>
                <a:latin typeface="Helvetica Neue" panose="02000503000000020004" pitchFamily="2" charset="0"/>
                <a:cs typeface="Arial Hebrew" pitchFamily="2" charset="-79"/>
              </a:rPr>
              <a:t> </a:t>
            </a:r>
            <a:r>
              <a:rPr lang="he-IL" dirty="0" err="1">
                <a:effectLst/>
                <a:latin typeface="Arial Hebrew" pitchFamily="2" charset="-79"/>
                <a:cs typeface="Arial Hebrew" pitchFamily="2" charset="-79"/>
              </a:rPr>
              <a:t>בייסליין</a:t>
            </a:r>
            <a:r>
              <a:rPr lang="he-IL" dirty="0">
                <a:effectLst/>
                <a:latin typeface="Helvetica Neue" panose="02000503000000020004" pitchFamily="2" charset="0"/>
                <a:cs typeface="Arial Hebrew" pitchFamily="2" charset="-79"/>
              </a:rPr>
              <a:t>, הראשון הוא שחקן </a:t>
            </a:r>
            <a:r>
              <a:rPr lang="he-IL" dirty="0">
                <a:effectLst/>
                <a:latin typeface="Arial Hebrew" pitchFamily="2" charset="-79"/>
                <a:cs typeface="Arial Hebrew" pitchFamily="2" charset="-79"/>
              </a:rPr>
              <a:t>התקפי</a:t>
            </a:r>
            <a:r>
              <a:rPr lang="he-IL" dirty="0">
                <a:effectLst/>
                <a:latin typeface="Helvetica Neue" panose="02000503000000020004" pitchFamily="2" charset="0"/>
                <a:cs typeface="Arial Hebrew" pitchFamily="2" charset="-79"/>
              </a:rPr>
              <a:t> אשר </a:t>
            </a:r>
            <a:r>
              <a:rPr lang="he-IL" dirty="0">
                <a:effectLst/>
                <a:latin typeface="Arial Hebrew" pitchFamily="2" charset="-79"/>
                <a:cs typeface="Arial Hebrew" pitchFamily="2" charset="-79"/>
              </a:rPr>
              <a:t>רק</a:t>
            </a:r>
            <a:r>
              <a:rPr lang="he-IL" dirty="0">
                <a:effectLst/>
                <a:latin typeface="Helvetica Neue" panose="02000503000000020004" pitchFamily="2" charset="0"/>
                <a:cs typeface="Arial Hebrew" pitchFamily="2" charset="-79"/>
              </a:rPr>
              <a:t> </a:t>
            </a:r>
            <a:r>
              <a:rPr lang="he-IL" dirty="0">
                <a:effectLst/>
                <a:latin typeface="Arial Hebrew" pitchFamily="2" charset="-79"/>
                <a:cs typeface="Arial Hebrew" pitchFamily="2" charset="-79"/>
              </a:rPr>
              <a:t>מייצר</a:t>
            </a:r>
            <a:r>
              <a:rPr lang="he-IL" dirty="0">
                <a:effectLst/>
                <a:latin typeface="Helvetica Neue" panose="02000503000000020004" pitchFamily="2" charset="0"/>
                <a:cs typeface="Arial Hebrew" pitchFamily="2" charset="-79"/>
              </a:rPr>
              <a:t> </a:t>
            </a:r>
            <a:r>
              <a:rPr lang="he-IL" dirty="0">
                <a:effectLst/>
                <a:latin typeface="Arial Hebrew" pitchFamily="2" charset="-79"/>
                <a:cs typeface="Arial Hebrew" pitchFamily="2" charset="-79"/>
              </a:rPr>
              <a:t>רצפים</a:t>
            </a:r>
            <a:r>
              <a:rPr lang="he-IL" dirty="0">
                <a:effectLst/>
                <a:latin typeface="Helvetica Neue" panose="02000503000000020004" pitchFamily="2" charset="0"/>
                <a:cs typeface="Arial Hebrew" pitchFamily="2" charset="-79"/>
              </a:rPr>
              <a:t> </a:t>
            </a:r>
            <a:r>
              <a:rPr lang="he-IL" dirty="0">
                <a:effectLst/>
                <a:latin typeface="Arial Hebrew" pitchFamily="2" charset="-79"/>
                <a:cs typeface="Arial Hebrew" pitchFamily="2" charset="-79"/>
              </a:rPr>
              <a:t>משל</a:t>
            </a:r>
            <a:r>
              <a:rPr lang="he-IL" dirty="0">
                <a:effectLst/>
                <a:latin typeface="Helvetica Neue" panose="02000503000000020004" pitchFamily="2" charset="0"/>
                <a:cs typeface="Arial Hebrew" pitchFamily="2" charset="-79"/>
              </a:rPr>
              <a:t> </a:t>
            </a:r>
            <a:r>
              <a:rPr lang="he-IL" dirty="0">
                <a:effectLst/>
                <a:latin typeface="Arial Hebrew" pitchFamily="2" charset="-79"/>
                <a:cs typeface="Arial Hebrew" pitchFamily="2" charset="-79"/>
              </a:rPr>
              <a:t>עצמו</a:t>
            </a:r>
            <a:r>
              <a:rPr lang="he-IL" dirty="0">
                <a:effectLst/>
                <a:latin typeface="Helvetica Neue" panose="02000503000000020004" pitchFamily="2" charset="0"/>
                <a:cs typeface="Arial Hebrew" pitchFamily="2" charset="-79"/>
              </a:rPr>
              <a:t> </a:t>
            </a:r>
            <a:r>
              <a:rPr lang="he-IL" dirty="0">
                <a:effectLst/>
                <a:latin typeface="Arial Hebrew" pitchFamily="2" charset="-79"/>
                <a:cs typeface="Arial Hebrew" pitchFamily="2" charset="-79"/>
              </a:rPr>
              <a:t>תוך</a:t>
            </a:r>
            <a:r>
              <a:rPr lang="he-IL" dirty="0">
                <a:effectLst/>
                <a:latin typeface="Helvetica Neue" panose="02000503000000020004" pitchFamily="2" charset="0"/>
                <a:cs typeface="Arial Hebrew" pitchFamily="2" charset="-79"/>
              </a:rPr>
              <a:t> </a:t>
            </a:r>
            <a:r>
              <a:rPr lang="he-IL" dirty="0">
                <a:effectLst/>
                <a:latin typeface="Arial Hebrew" pitchFamily="2" charset="-79"/>
                <a:cs typeface="Arial Hebrew" pitchFamily="2" charset="-79"/>
              </a:rPr>
              <a:t>התעלמות</a:t>
            </a:r>
            <a:r>
              <a:rPr lang="he-IL" dirty="0">
                <a:effectLst/>
                <a:latin typeface="Helvetica Neue" panose="02000503000000020004" pitchFamily="2" charset="0"/>
                <a:cs typeface="Arial Hebrew" pitchFamily="2" charset="-79"/>
              </a:rPr>
              <a:t> מוחלטת </a:t>
            </a:r>
            <a:r>
              <a:rPr lang="he-IL" dirty="0">
                <a:effectLst/>
                <a:latin typeface="Arial Hebrew" pitchFamily="2" charset="-79"/>
                <a:cs typeface="Arial Hebrew" pitchFamily="2" charset="-79"/>
              </a:rPr>
              <a:t>משחקנים</a:t>
            </a:r>
            <a:r>
              <a:rPr lang="he-IL" dirty="0">
                <a:effectLst/>
                <a:latin typeface="Helvetica Neue" panose="02000503000000020004" pitchFamily="2" charset="0"/>
                <a:cs typeface="Arial Hebrew" pitchFamily="2" charset="-79"/>
              </a:rPr>
              <a:t> </a:t>
            </a:r>
            <a:r>
              <a:rPr lang="he-IL" dirty="0">
                <a:effectLst/>
                <a:latin typeface="Arial Hebrew" pitchFamily="2" charset="-79"/>
                <a:cs typeface="Arial Hebrew" pitchFamily="2" charset="-79"/>
              </a:rPr>
              <a:t>שונים</a:t>
            </a:r>
            <a:r>
              <a:rPr lang="he-IL" dirty="0">
                <a:effectLst/>
                <a:latin typeface="Helvetica Neue" panose="02000503000000020004" pitchFamily="2" charset="0"/>
                <a:cs typeface="Arial Hebrew" pitchFamily="2" charset="-79"/>
              </a:rPr>
              <a:t>, </a:t>
            </a:r>
            <a:r>
              <a:rPr lang="he-IL" dirty="0">
                <a:effectLst/>
                <a:latin typeface="Arial Hebrew" pitchFamily="2" charset="-79"/>
                <a:cs typeface="Arial Hebrew" pitchFamily="2" charset="-79"/>
              </a:rPr>
              <a:t>והשני הוא שחקן הגנתי</a:t>
            </a:r>
            <a:r>
              <a:rPr lang="he-IL" dirty="0">
                <a:effectLst/>
                <a:latin typeface="Helvetica Neue" panose="02000503000000020004" pitchFamily="2" charset="0"/>
                <a:cs typeface="Arial Hebrew" pitchFamily="2" charset="-79"/>
              </a:rPr>
              <a:t> אשר </a:t>
            </a:r>
            <a:r>
              <a:rPr lang="he-IL" dirty="0">
                <a:effectLst/>
                <a:latin typeface="Arial Hebrew" pitchFamily="2" charset="-79"/>
                <a:cs typeface="Arial Hebrew" pitchFamily="2" charset="-79"/>
              </a:rPr>
              <a:t>מתמקד</a:t>
            </a:r>
            <a:r>
              <a:rPr lang="he-IL" dirty="0">
                <a:effectLst/>
                <a:latin typeface="Helvetica Neue" panose="02000503000000020004" pitchFamily="2" charset="0"/>
                <a:cs typeface="Arial Hebrew" pitchFamily="2" charset="-79"/>
              </a:rPr>
              <a:t> </a:t>
            </a:r>
            <a:r>
              <a:rPr lang="he-IL" dirty="0">
                <a:effectLst/>
                <a:latin typeface="Arial Hebrew" pitchFamily="2" charset="-79"/>
                <a:cs typeface="Arial Hebrew" pitchFamily="2" charset="-79"/>
              </a:rPr>
              <a:t>רק</a:t>
            </a:r>
            <a:r>
              <a:rPr lang="he-IL" dirty="0">
                <a:effectLst/>
                <a:latin typeface="Helvetica Neue" panose="02000503000000020004" pitchFamily="2" charset="0"/>
                <a:cs typeface="Arial Hebrew" pitchFamily="2" charset="-79"/>
              </a:rPr>
              <a:t> </a:t>
            </a:r>
            <a:r>
              <a:rPr lang="he-IL" dirty="0" err="1">
                <a:effectLst/>
                <a:latin typeface="Arial Hebrew" pitchFamily="2" charset="-79"/>
                <a:cs typeface="Arial Hebrew" pitchFamily="2" charset="-79"/>
              </a:rPr>
              <a:t>בלחסו</a:t>
            </a:r>
            <a:r>
              <a:rPr lang="he-IL" dirty="0">
                <a:effectLst/>
                <a:latin typeface="Arial Hebrew" pitchFamily="2" charset="-79"/>
                <a:cs typeface="Arial Hebrew" pitchFamily="2" charset="-79"/>
              </a:rPr>
              <a:t>, </a:t>
            </a:r>
            <a:r>
              <a:rPr lang="he-IL" dirty="0">
                <a:effectLst/>
                <a:latin typeface="Helvetica Neue" panose="02000503000000020004" pitchFamily="2" charset="0"/>
                <a:cs typeface="Arial Hebrew" pitchFamily="2" charset="-79"/>
              </a:rPr>
              <a:t> תוך התעלמות מהרצפים שלו, כעת </a:t>
            </a:r>
            <a:r>
              <a:rPr lang="he-IL" dirty="0">
                <a:effectLst/>
                <a:latin typeface="Arial Hebrew" pitchFamily="2" charset="-79"/>
                <a:cs typeface="Arial Hebrew" pitchFamily="2" charset="-79"/>
              </a:rPr>
              <a:t>בכדי</a:t>
            </a:r>
            <a:r>
              <a:rPr lang="he-IL" dirty="0">
                <a:effectLst/>
                <a:latin typeface="Helvetica Neue" panose="02000503000000020004" pitchFamily="2" charset="0"/>
                <a:cs typeface="Arial Hebrew" pitchFamily="2" charset="-79"/>
              </a:rPr>
              <a:t> </a:t>
            </a:r>
            <a:r>
              <a:rPr lang="he-IL" dirty="0">
                <a:effectLst/>
                <a:latin typeface="Arial Hebrew" pitchFamily="2" charset="-79"/>
                <a:cs typeface="Arial Hebrew" pitchFamily="2" charset="-79"/>
              </a:rPr>
              <a:t>שהמשחקים</a:t>
            </a:r>
            <a:r>
              <a:rPr lang="he-IL" dirty="0">
                <a:effectLst/>
                <a:latin typeface="Helvetica Neue" panose="02000503000000020004" pitchFamily="2" charset="0"/>
                <a:cs typeface="Arial Hebrew" pitchFamily="2" charset="-79"/>
              </a:rPr>
              <a:t> </a:t>
            </a:r>
            <a:r>
              <a:rPr lang="he-IL" dirty="0">
                <a:effectLst/>
                <a:latin typeface="Arial Hebrew" pitchFamily="2" charset="-79"/>
                <a:cs typeface="Arial Hebrew" pitchFamily="2" charset="-79"/>
              </a:rPr>
              <a:t>לא</a:t>
            </a:r>
            <a:r>
              <a:rPr lang="he-IL" dirty="0">
                <a:effectLst/>
                <a:latin typeface="Helvetica Neue" panose="02000503000000020004" pitchFamily="2" charset="0"/>
                <a:cs typeface="Arial Hebrew" pitchFamily="2" charset="-79"/>
              </a:rPr>
              <a:t> </a:t>
            </a:r>
            <a:r>
              <a:rPr lang="he-IL" dirty="0">
                <a:effectLst/>
                <a:latin typeface="Arial Hebrew" pitchFamily="2" charset="-79"/>
                <a:cs typeface="Arial Hebrew" pitchFamily="2" charset="-79"/>
              </a:rPr>
              <a:t>יהיו</a:t>
            </a:r>
            <a:r>
              <a:rPr lang="he-IL" dirty="0">
                <a:effectLst/>
                <a:latin typeface="Helvetica Neue" panose="02000503000000020004" pitchFamily="2" charset="0"/>
                <a:cs typeface="Arial Hebrew" pitchFamily="2" charset="-79"/>
              </a:rPr>
              <a:t> </a:t>
            </a:r>
            <a:r>
              <a:rPr lang="he-IL" dirty="0" err="1">
                <a:effectLst/>
                <a:latin typeface="Arial Hebrew" pitchFamily="2" charset="-79"/>
                <a:cs typeface="Arial Hebrew" pitchFamily="2" charset="-79"/>
              </a:rPr>
              <a:t>דטרמניסטים</a:t>
            </a:r>
            <a:r>
              <a:rPr lang="he-IL" dirty="0">
                <a:effectLst/>
                <a:latin typeface="Helvetica Neue" panose="02000503000000020004" pitchFamily="2" charset="0"/>
                <a:cs typeface="Arial Hebrew" pitchFamily="2" charset="-79"/>
              </a:rPr>
              <a:t>, </a:t>
            </a:r>
            <a:r>
              <a:rPr lang="he-IL" dirty="0">
                <a:effectLst/>
                <a:latin typeface="Arial Hebrew" pitchFamily="2" charset="-79"/>
                <a:cs typeface="Arial Hebrew" pitchFamily="2" charset="-79"/>
              </a:rPr>
              <a:t>הפעולות</a:t>
            </a:r>
            <a:r>
              <a:rPr lang="he-IL" dirty="0">
                <a:effectLst/>
                <a:latin typeface="Helvetica Neue" panose="02000503000000020004" pitchFamily="2" charset="0"/>
                <a:cs typeface="Arial Hebrew" pitchFamily="2" charset="-79"/>
              </a:rPr>
              <a:t> </a:t>
            </a:r>
            <a:r>
              <a:rPr lang="he-IL" dirty="0">
                <a:effectLst/>
                <a:latin typeface="Arial Hebrew" pitchFamily="2" charset="-79"/>
                <a:cs typeface="Arial Hebrew" pitchFamily="2" charset="-79"/>
              </a:rPr>
              <a:t>של</a:t>
            </a:r>
            <a:r>
              <a:rPr lang="he-IL" dirty="0">
                <a:effectLst/>
                <a:latin typeface="Helvetica Neue" panose="02000503000000020004" pitchFamily="2" charset="0"/>
                <a:cs typeface="Arial Hebrew" pitchFamily="2" charset="-79"/>
              </a:rPr>
              <a:t> </a:t>
            </a:r>
            <a:r>
              <a:rPr lang="he-IL" dirty="0">
                <a:effectLst/>
                <a:latin typeface="Arial Hebrew" pitchFamily="2" charset="-79"/>
                <a:cs typeface="Arial Hebrew" pitchFamily="2" charset="-79"/>
              </a:rPr>
              <a:t>השחקנים</a:t>
            </a:r>
            <a:r>
              <a:rPr lang="he-IL" dirty="0">
                <a:effectLst/>
                <a:latin typeface="Helvetica Neue" panose="02000503000000020004" pitchFamily="2" charset="0"/>
                <a:cs typeface="Arial Hebrew" pitchFamily="2" charset="-79"/>
              </a:rPr>
              <a:t> </a:t>
            </a:r>
            <a:r>
              <a:rPr lang="he-IL" dirty="0">
                <a:effectLst/>
                <a:latin typeface="Arial Hebrew" pitchFamily="2" charset="-79"/>
                <a:cs typeface="Arial Hebrew" pitchFamily="2" charset="-79"/>
              </a:rPr>
              <a:t>האלו</a:t>
            </a:r>
            <a:r>
              <a:rPr lang="he-IL" dirty="0">
                <a:effectLst/>
                <a:latin typeface="Helvetica Neue" panose="02000503000000020004" pitchFamily="2" charset="0"/>
                <a:cs typeface="Arial Hebrew" pitchFamily="2" charset="-79"/>
              </a:rPr>
              <a:t> </a:t>
            </a:r>
            <a:r>
              <a:rPr lang="he-IL" dirty="0">
                <a:effectLst/>
                <a:latin typeface="Arial Hebrew" pitchFamily="2" charset="-79"/>
                <a:cs typeface="Arial Hebrew" pitchFamily="2" charset="-79"/>
              </a:rPr>
              <a:t>הסתברותיים</a:t>
            </a:r>
            <a:r>
              <a:rPr lang="he-IL" dirty="0">
                <a:effectLst/>
                <a:latin typeface="Helvetica Neue" panose="02000503000000020004" pitchFamily="2" charset="0"/>
                <a:cs typeface="Arial Hebrew" pitchFamily="2" charset="-79"/>
              </a:rPr>
              <a:t> </a:t>
            </a:r>
            <a:r>
              <a:rPr lang="he-IL" dirty="0">
                <a:effectLst/>
                <a:latin typeface="Arial Hebrew" pitchFamily="2" charset="-79"/>
                <a:cs typeface="Arial Hebrew" pitchFamily="2" charset="-79"/>
              </a:rPr>
              <a:t>כך</a:t>
            </a:r>
            <a:r>
              <a:rPr lang="he-IL" dirty="0">
                <a:effectLst/>
                <a:latin typeface="Helvetica Neue" panose="02000503000000020004" pitchFamily="2" charset="0"/>
                <a:cs typeface="Arial Hebrew" pitchFamily="2" charset="-79"/>
              </a:rPr>
              <a:t> </a:t>
            </a:r>
            <a:r>
              <a:rPr lang="he-IL" dirty="0">
                <a:effectLst/>
                <a:latin typeface="Arial Hebrew" pitchFamily="2" charset="-79"/>
                <a:cs typeface="Arial Hebrew" pitchFamily="2" charset="-79"/>
              </a:rPr>
              <a:t>שפעולה</a:t>
            </a:r>
            <a:r>
              <a:rPr lang="he-IL" dirty="0">
                <a:effectLst/>
                <a:latin typeface="Helvetica Neue" panose="02000503000000020004" pitchFamily="2" charset="0"/>
                <a:cs typeface="Arial Hebrew" pitchFamily="2" charset="-79"/>
              </a:rPr>
              <a:t> </a:t>
            </a:r>
            <a:r>
              <a:rPr lang="he-IL" dirty="0">
                <a:effectLst/>
                <a:latin typeface="Arial Hebrew" pitchFamily="2" charset="-79"/>
                <a:cs typeface="Arial Hebrew" pitchFamily="2" charset="-79"/>
              </a:rPr>
              <a:t>טובה</a:t>
            </a:r>
            <a:r>
              <a:rPr lang="he-IL" dirty="0">
                <a:effectLst/>
                <a:latin typeface="Helvetica Neue" panose="02000503000000020004" pitchFamily="2" charset="0"/>
                <a:cs typeface="Arial Hebrew" pitchFamily="2" charset="-79"/>
              </a:rPr>
              <a:t> </a:t>
            </a:r>
            <a:r>
              <a:rPr lang="he-IL" dirty="0">
                <a:effectLst/>
                <a:latin typeface="Arial Hebrew" pitchFamily="2" charset="-79"/>
                <a:cs typeface="Arial Hebrew" pitchFamily="2" charset="-79"/>
              </a:rPr>
              <a:t>יותר</a:t>
            </a:r>
            <a:r>
              <a:rPr lang="he-IL" dirty="0">
                <a:effectLst/>
                <a:latin typeface="Helvetica Neue" panose="02000503000000020004" pitchFamily="2" charset="0"/>
                <a:cs typeface="Arial Hebrew" pitchFamily="2" charset="-79"/>
              </a:rPr>
              <a:t> </a:t>
            </a:r>
            <a:r>
              <a:rPr lang="he-IL" dirty="0">
                <a:effectLst/>
                <a:latin typeface="Arial Hebrew" pitchFamily="2" charset="-79"/>
                <a:cs typeface="Arial Hebrew" pitchFamily="2" charset="-79"/>
              </a:rPr>
              <a:t>נבחרת</a:t>
            </a:r>
            <a:r>
              <a:rPr lang="he-IL" dirty="0">
                <a:effectLst/>
                <a:latin typeface="Helvetica Neue" panose="02000503000000020004" pitchFamily="2" charset="0"/>
                <a:cs typeface="Arial Hebrew" pitchFamily="2" charset="-79"/>
              </a:rPr>
              <a:t> </a:t>
            </a:r>
            <a:r>
              <a:rPr lang="he-IL" dirty="0">
                <a:effectLst/>
                <a:latin typeface="Arial Hebrew" pitchFamily="2" charset="-79"/>
                <a:cs typeface="Arial Hebrew" pitchFamily="2" charset="-79"/>
              </a:rPr>
              <a:t>בהסתברות</a:t>
            </a:r>
            <a:r>
              <a:rPr lang="he-IL" dirty="0">
                <a:effectLst/>
                <a:latin typeface="Helvetica Neue" panose="02000503000000020004" pitchFamily="2" charset="0"/>
                <a:cs typeface="Arial Hebrew" pitchFamily="2" charset="-79"/>
              </a:rPr>
              <a:t> </a:t>
            </a:r>
            <a:r>
              <a:rPr lang="he-IL" dirty="0">
                <a:effectLst/>
                <a:latin typeface="Arial Hebrew" pitchFamily="2" charset="-79"/>
                <a:cs typeface="Arial Hebrew" pitchFamily="2" charset="-79"/>
              </a:rPr>
              <a:t>גובהה</a:t>
            </a:r>
            <a:r>
              <a:rPr lang="he-IL" dirty="0">
                <a:effectLst/>
                <a:latin typeface="Helvetica Neue" panose="02000503000000020004" pitchFamily="2" charset="0"/>
                <a:cs typeface="Arial Hebrew" pitchFamily="2" charset="-79"/>
              </a:rPr>
              <a:t> </a:t>
            </a:r>
            <a:r>
              <a:rPr lang="he-IL" dirty="0">
                <a:effectLst/>
                <a:latin typeface="Arial Hebrew" pitchFamily="2" charset="-79"/>
                <a:cs typeface="Arial Hebrew" pitchFamily="2" charset="-79"/>
              </a:rPr>
              <a:t>יותר</a:t>
            </a:r>
            <a:r>
              <a:rPr lang="he-IL" dirty="0">
                <a:effectLst/>
                <a:latin typeface="Helvetica Neue" panose="02000503000000020004" pitchFamily="2" charset="0"/>
                <a:cs typeface="Arial Hebrew" pitchFamily="2" charset="-79"/>
              </a:rPr>
              <a:t>. </a:t>
            </a:r>
            <a:r>
              <a:rPr lang="he-IL" dirty="0">
                <a:effectLst/>
                <a:latin typeface="Arial Hebrew" pitchFamily="2" charset="-79"/>
                <a:cs typeface="Arial Hebrew" pitchFamily="2" charset="-79"/>
              </a:rPr>
              <a:t>בנוסף</a:t>
            </a:r>
            <a:r>
              <a:rPr lang="he-IL" dirty="0">
                <a:effectLst/>
                <a:latin typeface="Helvetica Neue" panose="02000503000000020004" pitchFamily="2" charset="0"/>
                <a:cs typeface="Arial Hebrew" pitchFamily="2" charset="-79"/>
              </a:rPr>
              <a:t> לשני שחקנים אלו, </a:t>
            </a:r>
            <a:r>
              <a:rPr lang="he-IL" dirty="0">
                <a:effectLst/>
                <a:latin typeface="Arial Hebrew" pitchFamily="2" charset="-79"/>
                <a:cs typeface="Arial Hebrew" pitchFamily="2" charset="-79"/>
              </a:rPr>
              <a:t>החלטנו</a:t>
            </a:r>
            <a:r>
              <a:rPr lang="he-IL" dirty="0">
                <a:effectLst/>
                <a:latin typeface="Helvetica Neue" panose="02000503000000020004" pitchFamily="2" charset="0"/>
                <a:cs typeface="Arial Hebrew" pitchFamily="2" charset="-79"/>
              </a:rPr>
              <a:t> </a:t>
            </a:r>
            <a:r>
              <a:rPr lang="he-IL" dirty="0">
                <a:effectLst/>
                <a:latin typeface="Arial Hebrew" pitchFamily="2" charset="-79"/>
                <a:cs typeface="Arial Hebrew" pitchFamily="2" charset="-79"/>
              </a:rPr>
              <a:t>לממש</a:t>
            </a:r>
            <a:r>
              <a:rPr lang="he-IL" dirty="0">
                <a:effectLst/>
                <a:latin typeface="Helvetica Neue" panose="02000503000000020004" pitchFamily="2" charset="0"/>
                <a:cs typeface="Arial Hebrew" pitchFamily="2" charset="-79"/>
              </a:rPr>
              <a:t> </a:t>
            </a:r>
            <a:r>
              <a:rPr lang="he-IL" dirty="0">
                <a:effectLst/>
                <a:latin typeface="Arial Hebrew" pitchFamily="2" charset="-79"/>
                <a:cs typeface="Arial Hebrew" pitchFamily="2" charset="-79"/>
              </a:rPr>
              <a:t>את</a:t>
            </a:r>
            <a:r>
              <a:rPr lang="he-IL" dirty="0">
                <a:effectLst/>
                <a:latin typeface="Helvetica Neue" panose="02000503000000020004" pitchFamily="2" charset="0"/>
                <a:cs typeface="Arial Hebrew" pitchFamily="2" charset="-79"/>
              </a:rPr>
              <a:t> </a:t>
            </a:r>
            <a:r>
              <a:rPr lang="he-IL" dirty="0">
                <a:effectLst/>
                <a:latin typeface="Arial Hebrew" pitchFamily="2" charset="-79"/>
                <a:cs typeface="Arial Hebrew" pitchFamily="2" charset="-79"/>
              </a:rPr>
              <a:t>היוריסטיקה</a:t>
            </a:r>
            <a:r>
              <a:rPr lang="he-IL" dirty="0">
                <a:effectLst/>
                <a:latin typeface="Helvetica Neue" panose="02000503000000020004" pitchFamily="2" charset="0"/>
                <a:cs typeface="Arial Hebrew" pitchFamily="2" charset="-79"/>
              </a:rPr>
              <a:t> </a:t>
            </a:r>
            <a:r>
              <a:rPr lang="he-IL" dirty="0">
                <a:effectLst/>
                <a:latin typeface="Arial Hebrew" pitchFamily="2" charset="-79"/>
                <a:cs typeface="Arial Hebrew" pitchFamily="2" charset="-79"/>
              </a:rPr>
              <a:t>של</a:t>
            </a:r>
            <a:r>
              <a:rPr lang="he-IL" dirty="0">
                <a:effectLst/>
                <a:latin typeface="Helvetica Neue" panose="02000503000000020004" pitchFamily="2" charset="0"/>
                <a:cs typeface="Arial Hebrew" pitchFamily="2" charset="-79"/>
              </a:rPr>
              <a:t> </a:t>
            </a:r>
            <a:r>
              <a:rPr lang="he-IL" dirty="0">
                <a:effectLst/>
                <a:latin typeface="Arial Hebrew" pitchFamily="2" charset="-79"/>
                <a:cs typeface="Arial Hebrew" pitchFamily="2" charset="-79"/>
              </a:rPr>
              <a:t>עבודות</a:t>
            </a:r>
            <a:r>
              <a:rPr lang="he-IL" dirty="0">
                <a:effectLst/>
                <a:latin typeface="Helvetica Neue" panose="02000503000000020004" pitchFamily="2" charset="0"/>
                <a:cs typeface="Arial Hebrew" pitchFamily="2" charset="-79"/>
              </a:rPr>
              <a:t> </a:t>
            </a:r>
            <a:r>
              <a:rPr lang="he-IL" dirty="0">
                <a:effectLst/>
                <a:latin typeface="Arial Hebrew" pitchFamily="2" charset="-79"/>
                <a:cs typeface="Arial Hebrew" pitchFamily="2" charset="-79"/>
              </a:rPr>
              <a:t>קודמות</a:t>
            </a:r>
            <a:r>
              <a:rPr lang="he-IL" dirty="0">
                <a:effectLst/>
                <a:latin typeface="Helvetica Neue" panose="02000503000000020004" pitchFamily="2" charset="0"/>
                <a:cs typeface="Arial Hebrew" pitchFamily="2" charset="-79"/>
              </a:rPr>
              <a:t> </a:t>
            </a:r>
            <a:r>
              <a:rPr lang="he-IL" dirty="0">
                <a:effectLst/>
                <a:latin typeface="Arial Hebrew" pitchFamily="2" charset="-79"/>
                <a:cs typeface="Arial Hebrew" pitchFamily="2" charset="-79"/>
              </a:rPr>
              <a:t>כעוד</a:t>
            </a:r>
            <a:r>
              <a:rPr lang="he-IL" dirty="0">
                <a:effectLst/>
                <a:latin typeface="Helvetica Neue" panose="02000503000000020004" pitchFamily="2" charset="0"/>
                <a:cs typeface="Arial Hebrew" pitchFamily="2" charset="-79"/>
              </a:rPr>
              <a:t> </a:t>
            </a:r>
            <a:r>
              <a:rPr lang="he-IL" dirty="0">
                <a:effectLst/>
                <a:latin typeface="Arial Hebrew" pitchFamily="2" charset="-79"/>
                <a:cs typeface="Arial Hebrew" pitchFamily="2" charset="-79"/>
              </a:rPr>
              <a:t>שחקן</a:t>
            </a:r>
            <a:r>
              <a:rPr lang="he-IL" dirty="0">
                <a:effectLst/>
                <a:latin typeface="Helvetica Neue" panose="02000503000000020004" pitchFamily="2" charset="0"/>
                <a:cs typeface="Arial Hebrew" pitchFamily="2" charset="-79"/>
              </a:rPr>
              <a:t> </a:t>
            </a:r>
            <a:r>
              <a:rPr lang="he-IL" dirty="0" err="1">
                <a:effectLst/>
                <a:latin typeface="Arial Hebrew" pitchFamily="2" charset="-79"/>
                <a:cs typeface="Arial Hebrew" pitchFamily="2" charset="-79"/>
              </a:rPr>
              <a:t>בייסליין</a:t>
            </a:r>
            <a:r>
              <a:rPr lang="he-IL" dirty="0">
                <a:effectLst/>
                <a:latin typeface="Helvetica Neue" panose="02000503000000020004" pitchFamily="2" charset="0"/>
                <a:cs typeface="Arial Hebrew" pitchFamily="2" charset="-79"/>
              </a:rPr>
              <a:t> </a:t>
            </a:r>
            <a:r>
              <a:rPr lang="he-IL" dirty="0">
                <a:effectLst/>
                <a:latin typeface="Arial Hebrew" pitchFamily="2" charset="-79"/>
                <a:cs typeface="Arial Hebrew" pitchFamily="2" charset="-79"/>
              </a:rPr>
              <a:t>בכדי</a:t>
            </a:r>
            <a:r>
              <a:rPr lang="he-IL" dirty="0">
                <a:effectLst/>
                <a:latin typeface="Helvetica Neue" panose="02000503000000020004" pitchFamily="2" charset="0"/>
                <a:cs typeface="Arial Hebrew" pitchFamily="2" charset="-79"/>
              </a:rPr>
              <a:t> </a:t>
            </a:r>
            <a:r>
              <a:rPr lang="he-IL" dirty="0">
                <a:effectLst/>
                <a:latin typeface="Arial Hebrew" pitchFamily="2" charset="-79"/>
                <a:cs typeface="Arial Hebrew" pitchFamily="2" charset="-79"/>
              </a:rPr>
              <a:t>לקבל</a:t>
            </a:r>
            <a:r>
              <a:rPr lang="he-IL" dirty="0">
                <a:effectLst/>
                <a:latin typeface="Helvetica Neue" panose="02000503000000020004" pitchFamily="2" charset="0"/>
                <a:cs typeface="Arial Hebrew" pitchFamily="2" charset="-79"/>
              </a:rPr>
              <a:t> </a:t>
            </a:r>
            <a:r>
              <a:rPr lang="he-IL" dirty="0" err="1">
                <a:effectLst/>
                <a:latin typeface="Arial Hebrew" pitchFamily="2" charset="-79"/>
                <a:cs typeface="Arial Hebrew" pitchFamily="2" charset="-79"/>
              </a:rPr>
              <a:t>בנשמרק</a:t>
            </a:r>
            <a:r>
              <a:rPr lang="he-IL" dirty="0">
                <a:effectLst/>
                <a:latin typeface="Helvetica Neue" panose="02000503000000020004" pitchFamily="2" charset="0"/>
                <a:cs typeface="Arial Hebrew" pitchFamily="2" charset="-79"/>
              </a:rPr>
              <a:t> </a:t>
            </a:r>
            <a:r>
              <a:rPr lang="he-IL" dirty="0">
                <a:effectLst/>
                <a:latin typeface="Arial Hebrew" pitchFamily="2" charset="-79"/>
                <a:cs typeface="Arial Hebrew" pitchFamily="2" charset="-79"/>
              </a:rPr>
              <a:t>נוסף</a:t>
            </a:r>
            <a:r>
              <a:rPr lang="he-IL" dirty="0">
                <a:effectLst/>
                <a:latin typeface="Helvetica Neue" panose="02000503000000020004" pitchFamily="2" charset="0"/>
                <a:cs typeface="Arial Hebrew" pitchFamily="2" charset="-79"/>
              </a:rPr>
              <a:t> </a:t>
            </a:r>
            <a:r>
              <a:rPr lang="he-IL" dirty="0">
                <a:effectLst/>
                <a:latin typeface="Arial Hebrew" pitchFamily="2" charset="-79"/>
                <a:cs typeface="Arial Hebrew" pitchFamily="2" charset="-79"/>
              </a:rPr>
              <a:t>לשחקן</a:t>
            </a:r>
            <a:r>
              <a:rPr lang="he-IL" dirty="0">
                <a:effectLst/>
                <a:latin typeface="Helvetica Neue" panose="02000503000000020004" pitchFamily="2" charset="0"/>
                <a:cs typeface="Arial Hebrew" pitchFamily="2" charset="-79"/>
              </a:rPr>
              <a:t> </a:t>
            </a:r>
            <a:r>
              <a:rPr lang="he-IL" dirty="0">
                <a:effectLst/>
                <a:latin typeface="Arial Hebrew" pitchFamily="2" charset="-79"/>
                <a:cs typeface="Arial Hebrew" pitchFamily="2" charset="-79"/>
              </a:rPr>
              <a:t>שלנו</a:t>
            </a:r>
          </a:p>
          <a:p>
            <a:pPr marL="0" algn="r" defTabSz="914400" rtl="1" eaLnBrk="1" latinLnBrk="0" hangingPunct="1"/>
            <a:endParaRPr lang="en-IL" dirty="0"/>
          </a:p>
        </p:txBody>
      </p:sp>
      <p:sp>
        <p:nvSpPr>
          <p:cNvPr id="4" name="Slide Number Placeholder 3"/>
          <p:cNvSpPr>
            <a:spLocks noGrp="1"/>
          </p:cNvSpPr>
          <p:nvPr>
            <p:ph type="sldNum" sz="quarter" idx="5"/>
          </p:nvPr>
        </p:nvSpPr>
        <p:spPr/>
        <p:txBody>
          <a:bodyPr/>
          <a:lstStyle/>
          <a:p>
            <a:fld id="{98C9D076-8864-BB43-9854-21B246977E9C}" type="slidenum">
              <a:rPr lang="en-IL" smtClean="0"/>
              <a:t>6</a:t>
            </a:fld>
            <a:endParaRPr lang="en-IL"/>
          </a:p>
        </p:txBody>
      </p:sp>
    </p:spTree>
    <p:extLst>
      <p:ext uri="{BB962C8B-B14F-4D97-AF65-F5344CB8AC3E}">
        <p14:creationId xmlns:p14="http://schemas.microsoft.com/office/powerpoint/2010/main" val="42891061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effectLst/>
                <a:latin typeface="Arial Hebrew" pitchFamily="2" charset="-79"/>
                <a:cs typeface="Arial Hebrew" pitchFamily="2" charset="-79"/>
              </a:rPr>
              <a:t>כשהשוונו</a:t>
            </a:r>
            <a:r>
              <a:rPr lang="he-IL" dirty="0">
                <a:effectLst/>
                <a:latin typeface="Helvetica Neue" panose="02000503000000020004" pitchFamily="2" charset="0"/>
                <a:cs typeface="Arial Hebrew" pitchFamily="2" charset="-79"/>
              </a:rPr>
              <a:t> </a:t>
            </a:r>
            <a:r>
              <a:rPr lang="he-IL" dirty="0">
                <a:effectLst/>
                <a:latin typeface="Arial Hebrew" pitchFamily="2" charset="-79"/>
                <a:cs typeface="Arial Hebrew" pitchFamily="2" charset="-79"/>
              </a:rPr>
              <a:t>את</a:t>
            </a:r>
            <a:r>
              <a:rPr lang="he-IL" dirty="0">
                <a:effectLst/>
                <a:latin typeface="Helvetica Neue" panose="02000503000000020004" pitchFamily="2" charset="0"/>
                <a:cs typeface="Arial Hebrew" pitchFamily="2" charset="-79"/>
              </a:rPr>
              <a:t> </a:t>
            </a:r>
            <a:r>
              <a:rPr lang="he-IL" dirty="0">
                <a:effectLst/>
                <a:latin typeface="Arial Hebrew" pitchFamily="2" charset="-79"/>
                <a:cs typeface="Arial Hebrew" pitchFamily="2" charset="-79"/>
              </a:rPr>
              <a:t>השחק</a:t>
            </a:r>
            <a:r>
              <a:rPr lang="he-IL" dirty="0">
                <a:effectLst/>
                <a:latin typeface="Helvetica Neue" panose="02000503000000020004" pitchFamily="2" charset="0"/>
                <a:cs typeface="Arial Hebrew" pitchFamily="2" charset="-79"/>
              </a:rPr>
              <a:t> </a:t>
            </a:r>
            <a:r>
              <a:rPr lang="he-IL" dirty="0">
                <a:effectLst/>
                <a:latin typeface="Arial Hebrew" pitchFamily="2" charset="-79"/>
                <a:cs typeface="Arial Hebrew" pitchFamily="2" charset="-79"/>
              </a:rPr>
              <a:t>שלנו</a:t>
            </a:r>
            <a:r>
              <a:rPr lang="he-IL" dirty="0">
                <a:effectLst/>
                <a:latin typeface="Helvetica Neue" panose="02000503000000020004" pitchFamily="2" charset="0"/>
                <a:cs typeface="Arial Hebrew" pitchFamily="2" charset="-79"/>
              </a:rPr>
              <a:t> </a:t>
            </a:r>
            <a:r>
              <a:rPr lang="he-IL" dirty="0">
                <a:effectLst/>
                <a:latin typeface="Arial Hebrew" pitchFamily="2" charset="-79"/>
                <a:cs typeface="Arial Hebrew" pitchFamily="2" charset="-79"/>
              </a:rPr>
              <a:t>כנגד</a:t>
            </a:r>
            <a:r>
              <a:rPr lang="he-IL" dirty="0">
                <a:effectLst/>
                <a:latin typeface="Helvetica Neue" panose="02000503000000020004" pitchFamily="2" charset="0"/>
                <a:cs typeface="Arial Hebrew" pitchFamily="2" charset="-79"/>
              </a:rPr>
              <a:t> </a:t>
            </a:r>
            <a:r>
              <a:rPr lang="he-IL" dirty="0">
                <a:effectLst/>
                <a:latin typeface="Arial Hebrew" pitchFamily="2" charset="-79"/>
                <a:cs typeface="Arial Hebrew" pitchFamily="2" charset="-79"/>
              </a:rPr>
              <a:t>החשקנים</a:t>
            </a:r>
            <a:r>
              <a:rPr lang="he-IL" dirty="0">
                <a:effectLst/>
                <a:latin typeface="Helvetica Neue" panose="02000503000000020004" pitchFamily="2" charset="0"/>
                <a:cs typeface="Arial Hebrew" pitchFamily="2" charset="-79"/>
              </a:rPr>
              <a:t> </a:t>
            </a:r>
            <a:r>
              <a:rPr lang="he-IL" dirty="0">
                <a:effectLst/>
                <a:latin typeface="Arial Hebrew" pitchFamily="2" charset="-79"/>
                <a:cs typeface="Arial Hebrew" pitchFamily="2" charset="-79"/>
              </a:rPr>
              <a:t>ההגנתי</a:t>
            </a:r>
            <a:r>
              <a:rPr lang="he-IL" dirty="0">
                <a:effectLst/>
                <a:latin typeface="Helvetica Neue" panose="02000503000000020004" pitchFamily="2" charset="0"/>
                <a:cs typeface="Arial Hebrew" pitchFamily="2" charset="-79"/>
              </a:rPr>
              <a:t> </a:t>
            </a:r>
            <a:r>
              <a:rPr lang="he-IL" dirty="0">
                <a:effectLst/>
                <a:latin typeface="Arial Hebrew" pitchFamily="2" charset="-79"/>
                <a:cs typeface="Arial Hebrew" pitchFamily="2" charset="-79"/>
              </a:rPr>
              <a:t>וההתקפי</a:t>
            </a:r>
            <a:r>
              <a:rPr lang="he-IL" dirty="0">
                <a:effectLst/>
                <a:latin typeface="Helvetica Neue" panose="02000503000000020004" pitchFamily="2" charset="0"/>
                <a:cs typeface="Arial Hebrew" pitchFamily="2" charset="-79"/>
              </a:rPr>
              <a:t>, </a:t>
            </a:r>
            <a:r>
              <a:rPr lang="he-IL" dirty="0">
                <a:effectLst/>
                <a:latin typeface="Arial Hebrew" pitchFamily="2" charset="-79"/>
                <a:cs typeface="Arial Hebrew" pitchFamily="2" charset="-79"/>
              </a:rPr>
              <a:t>ראינו</a:t>
            </a:r>
            <a:r>
              <a:rPr lang="he-IL" dirty="0">
                <a:effectLst/>
                <a:latin typeface="Helvetica Neue" panose="02000503000000020004" pitchFamily="2" charset="0"/>
                <a:cs typeface="Arial Hebrew" pitchFamily="2" charset="-79"/>
              </a:rPr>
              <a:t> </a:t>
            </a:r>
            <a:r>
              <a:rPr lang="he-IL" dirty="0">
                <a:effectLst/>
                <a:latin typeface="Arial Hebrew" pitchFamily="2" charset="-79"/>
                <a:cs typeface="Arial Hebrew" pitchFamily="2" charset="-79"/>
              </a:rPr>
              <a:t>כי</a:t>
            </a:r>
            <a:r>
              <a:rPr lang="he-IL" dirty="0">
                <a:effectLst/>
                <a:latin typeface="Helvetica Neue" panose="02000503000000020004" pitchFamily="2" charset="0"/>
                <a:cs typeface="Arial Hebrew" pitchFamily="2" charset="-79"/>
              </a:rPr>
              <a:t> </a:t>
            </a:r>
            <a:r>
              <a:rPr lang="he-IL" dirty="0">
                <a:effectLst/>
                <a:latin typeface="Arial Hebrew" pitchFamily="2" charset="-79"/>
                <a:cs typeface="Arial Hebrew" pitchFamily="2" charset="-79"/>
              </a:rPr>
              <a:t>אחוזי</a:t>
            </a:r>
            <a:r>
              <a:rPr lang="he-IL" dirty="0">
                <a:effectLst/>
                <a:latin typeface="Helvetica Neue" panose="02000503000000020004" pitchFamily="2" charset="0"/>
                <a:cs typeface="Arial Hebrew" pitchFamily="2" charset="-79"/>
              </a:rPr>
              <a:t> </a:t>
            </a:r>
            <a:r>
              <a:rPr lang="he-IL" dirty="0">
                <a:effectLst/>
                <a:latin typeface="Arial Hebrew" pitchFamily="2" charset="-79"/>
                <a:cs typeface="Arial Hebrew" pitchFamily="2" charset="-79"/>
              </a:rPr>
              <a:t>הניצחון</a:t>
            </a:r>
            <a:r>
              <a:rPr lang="he-IL" dirty="0">
                <a:effectLst/>
                <a:latin typeface="Helvetica Neue" panose="02000503000000020004" pitchFamily="2" charset="0"/>
                <a:cs typeface="Arial Hebrew" pitchFamily="2" charset="-79"/>
              </a:rPr>
              <a:t> </a:t>
            </a:r>
            <a:r>
              <a:rPr lang="he-IL" dirty="0">
                <a:effectLst/>
                <a:latin typeface="Arial Hebrew" pitchFamily="2" charset="-79"/>
                <a:cs typeface="Arial Hebrew" pitchFamily="2" charset="-79"/>
              </a:rPr>
              <a:t>של</a:t>
            </a:r>
            <a:r>
              <a:rPr lang="he-IL" dirty="0">
                <a:effectLst/>
                <a:latin typeface="Helvetica Neue" panose="02000503000000020004" pitchFamily="2" charset="0"/>
                <a:cs typeface="Arial Hebrew" pitchFamily="2" charset="-79"/>
              </a:rPr>
              <a:t> </a:t>
            </a:r>
            <a:r>
              <a:rPr lang="he-IL" dirty="0">
                <a:effectLst/>
                <a:latin typeface="Arial Hebrew" pitchFamily="2" charset="-79"/>
                <a:cs typeface="Arial Hebrew" pitchFamily="2" charset="-79"/>
              </a:rPr>
              <a:t>השחקן</a:t>
            </a:r>
            <a:r>
              <a:rPr lang="he-IL" dirty="0">
                <a:effectLst/>
                <a:latin typeface="Helvetica Neue" panose="02000503000000020004" pitchFamily="2" charset="0"/>
                <a:cs typeface="Arial Hebrew" pitchFamily="2" charset="-79"/>
              </a:rPr>
              <a:t> </a:t>
            </a:r>
            <a:r>
              <a:rPr lang="he-IL" dirty="0">
                <a:effectLst/>
                <a:latin typeface="Arial Hebrew" pitchFamily="2" charset="-79"/>
                <a:cs typeface="Arial Hebrew" pitchFamily="2" charset="-79"/>
              </a:rPr>
              <a:t>שלנו</a:t>
            </a:r>
            <a:r>
              <a:rPr lang="he-IL" dirty="0">
                <a:effectLst/>
                <a:latin typeface="Helvetica Neue" panose="02000503000000020004" pitchFamily="2" charset="0"/>
                <a:cs typeface="Arial Hebrew" pitchFamily="2" charset="-79"/>
              </a:rPr>
              <a:t> </a:t>
            </a:r>
            <a:r>
              <a:rPr lang="he-IL" dirty="0">
                <a:effectLst/>
                <a:latin typeface="Arial Hebrew" pitchFamily="2" charset="-79"/>
                <a:cs typeface="Arial Hebrew" pitchFamily="2" charset="-79"/>
              </a:rPr>
              <a:t>היו</a:t>
            </a:r>
            <a:r>
              <a:rPr lang="he-IL" dirty="0">
                <a:effectLst/>
                <a:latin typeface="Helvetica Neue" panose="02000503000000020004" pitchFamily="2" charset="0"/>
                <a:cs typeface="Arial Hebrew" pitchFamily="2" charset="-79"/>
              </a:rPr>
              <a:t> 100%, </a:t>
            </a:r>
            <a:r>
              <a:rPr lang="he-IL" dirty="0">
                <a:effectLst/>
                <a:latin typeface="Arial Hebrew" pitchFamily="2" charset="-79"/>
                <a:cs typeface="Arial Hebrew" pitchFamily="2" charset="-79"/>
              </a:rPr>
              <a:t>בכדי</a:t>
            </a:r>
            <a:r>
              <a:rPr lang="he-IL" dirty="0">
                <a:effectLst/>
                <a:latin typeface="Helvetica Neue" panose="02000503000000020004" pitchFamily="2" charset="0"/>
                <a:cs typeface="Arial Hebrew" pitchFamily="2" charset="-79"/>
              </a:rPr>
              <a:t> </a:t>
            </a:r>
            <a:r>
              <a:rPr lang="he-IL" dirty="0">
                <a:effectLst/>
                <a:latin typeface="Arial Hebrew" pitchFamily="2" charset="-79"/>
                <a:cs typeface="Arial Hebrew" pitchFamily="2" charset="-79"/>
              </a:rPr>
              <a:t>באמת</a:t>
            </a:r>
            <a:r>
              <a:rPr lang="he-IL" dirty="0">
                <a:effectLst/>
                <a:latin typeface="Helvetica Neue" panose="02000503000000020004" pitchFamily="2" charset="0"/>
                <a:cs typeface="Arial Hebrew" pitchFamily="2" charset="-79"/>
              </a:rPr>
              <a:t> </a:t>
            </a:r>
            <a:r>
              <a:rPr lang="he-IL" dirty="0">
                <a:effectLst/>
                <a:latin typeface="Arial Hebrew" pitchFamily="2" charset="-79"/>
                <a:cs typeface="Arial Hebrew" pitchFamily="2" charset="-79"/>
              </a:rPr>
              <a:t>להבין</a:t>
            </a:r>
            <a:r>
              <a:rPr lang="he-IL" dirty="0">
                <a:effectLst/>
                <a:latin typeface="Helvetica Neue" panose="02000503000000020004" pitchFamily="2" charset="0"/>
                <a:cs typeface="Arial Hebrew" pitchFamily="2" charset="-79"/>
              </a:rPr>
              <a:t> </a:t>
            </a:r>
            <a:r>
              <a:rPr lang="he-IL" dirty="0">
                <a:effectLst/>
                <a:latin typeface="Arial Hebrew" pitchFamily="2" charset="-79"/>
                <a:cs typeface="Arial Hebrew" pitchFamily="2" charset="-79"/>
              </a:rPr>
              <a:t>כמה</a:t>
            </a:r>
            <a:r>
              <a:rPr lang="he-IL" dirty="0">
                <a:effectLst/>
                <a:latin typeface="Helvetica Neue" panose="02000503000000020004" pitchFamily="2" charset="0"/>
                <a:cs typeface="Arial Hebrew" pitchFamily="2" charset="-79"/>
              </a:rPr>
              <a:t> </a:t>
            </a:r>
            <a:r>
              <a:rPr lang="he-IL" dirty="0">
                <a:effectLst/>
                <a:latin typeface="Arial Hebrew" pitchFamily="2" charset="-79"/>
                <a:cs typeface="Arial Hebrew" pitchFamily="2" charset="-79"/>
              </a:rPr>
              <a:t>השחקן</a:t>
            </a:r>
            <a:r>
              <a:rPr lang="he-IL" dirty="0">
                <a:effectLst/>
                <a:latin typeface="Helvetica Neue" panose="02000503000000020004" pitchFamily="2" charset="0"/>
                <a:cs typeface="Arial Hebrew" pitchFamily="2" charset="-79"/>
              </a:rPr>
              <a:t> </a:t>
            </a:r>
            <a:r>
              <a:rPr lang="he-IL" dirty="0">
                <a:effectLst/>
                <a:latin typeface="Arial Hebrew" pitchFamily="2" charset="-79"/>
                <a:cs typeface="Arial Hebrew" pitchFamily="2" charset="-79"/>
              </a:rPr>
              <a:t>חזק</a:t>
            </a:r>
            <a:r>
              <a:rPr lang="he-IL" dirty="0">
                <a:effectLst/>
                <a:latin typeface="Helvetica Neue" panose="02000503000000020004" pitchFamily="2" charset="0"/>
                <a:cs typeface="Arial Hebrew" pitchFamily="2" charset="-79"/>
              </a:rPr>
              <a:t>, </a:t>
            </a:r>
            <a:r>
              <a:rPr lang="he-IL" dirty="0">
                <a:effectLst/>
                <a:latin typeface="Arial Hebrew" pitchFamily="2" charset="-79"/>
                <a:cs typeface="Arial Hebrew" pitchFamily="2" charset="-79"/>
              </a:rPr>
              <a:t>החלטנו</a:t>
            </a:r>
            <a:r>
              <a:rPr lang="he-IL" dirty="0">
                <a:effectLst/>
                <a:latin typeface="Helvetica Neue" panose="02000503000000020004" pitchFamily="2" charset="0"/>
                <a:cs typeface="Arial Hebrew" pitchFamily="2" charset="-79"/>
              </a:rPr>
              <a:t> </a:t>
            </a:r>
            <a:r>
              <a:rPr lang="he-IL" dirty="0">
                <a:effectLst/>
                <a:latin typeface="Arial Hebrew" pitchFamily="2" charset="-79"/>
                <a:cs typeface="Arial Hebrew" pitchFamily="2" charset="-79"/>
              </a:rPr>
              <a:t>להחליש</a:t>
            </a:r>
            <a:r>
              <a:rPr lang="he-IL" dirty="0">
                <a:effectLst/>
                <a:latin typeface="Helvetica Neue" panose="02000503000000020004" pitchFamily="2" charset="0"/>
                <a:cs typeface="Arial Hebrew" pitchFamily="2" charset="-79"/>
              </a:rPr>
              <a:t> </a:t>
            </a:r>
            <a:r>
              <a:rPr lang="he-IL" dirty="0">
                <a:effectLst/>
                <a:latin typeface="Arial Hebrew" pitchFamily="2" charset="-79"/>
                <a:cs typeface="Arial Hebrew" pitchFamily="2" charset="-79"/>
              </a:rPr>
              <a:t>את</a:t>
            </a:r>
            <a:r>
              <a:rPr lang="he-IL" dirty="0">
                <a:effectLst/>
                <a:latin typeface="Helvetica Neue" panose="02000503000000020004" pitchFamily="2" charset="0"/>
                <a:cs typeface="Arial Hebrew" pitchFamily="2" charset="-79"/>
              </a:rPr>
              <a:t> </a:t>
            </a:r>
            <a:r>
              <a:rPr lang="he-IL" dirty="0">
                <a:effectLst/>
                <a:latin typeface="Arial Hebrew" pitchFamily="2" charset="-79"/>
                <a:cs typeface="Arial Hebrew" pitchFamily="2" charset="-79"/>
              </a:rPr>
              <a:t>השחקן</a:t>
            </a:r>
            <a:r>
              <a:rPr lang="he-IL" dirty="0">
                <a:effectLst/>
                <a:latin typeface="Helvetica Neue" panose="02000503000000020004" pitchFamily="2" charset="0"/>
                <a:cs typeface="Arial Hebrew" pitchFamily="2" charset="-79"/>
              </a:rPr>
              <a:t> </a:t>
            </a:r>
            <a:r>
              <a:rPr lang="he-IL" dirty="0">
                <a:effectLst/>
                <a:latin typeface="Arial Hebrew" pitchFamily="2" charset="-79"/>
                <a:cs typeface="Arial Hebrew" pitchFamily="2" charset="-79"/>
              </a:rPr>
              <a:t>כך</a:t>
            </a:r>
            <a:r>
              <a:rPr lang="he-IL" dirty="0">
                <a:effectLst/>
                <a:latin typeface="Helvetica Neue" panose="02000503000000020004" pitchFamily="2" charset="0"/>
                <a:cs typeface="Arial Hebrew" pitchFamily="2" charset="-79"/>
              </a:rPr>
              <a:t> </a:t>
            </a:r>
            <a:r>
              <a:rPr lang="he-IL" dirty="0">
                <a:effectLst/>
                <a:latin typeface="Arial Hebrew" pitchFamily="2" charset="-79"/>
                <a:cs typeface="Arial Hebrew" pitchFamily="2" charset="-79"/>
              </a:rPr>
              <a:t>שתוך</a:t>
            </a:r>
            <a:r>
              <a:rPr lang="he-IL" dirty="0">
                <a:effectLst/>
                <a:latin typeface="Helvetica Neue" panose="02000503000000020004" pitchFamily="2" charset="0"/>
                <a:cs typeface="Arial Hebrew" pitchFamily="2" charset="-79"/>
              </a:rPr>
              <a:t> </a:t>
            </a:r>
            <a:r>
              <a:rPr lang="he-IL" dirty="0">
                <a:effectLst/>
                <a:latin typeface="Arial Hebrew" pitchFamily="2" charset="-79"/>
                <a:cs typeface="Arial Hebrew" pitchFamily="2" charset="-79"/>
              </a:rPr>
              <a:t>הסתברות</a:t>
            </a:r>
            <a:r>
              <a:rPr lang="he-IL" dirty="0">
                <a:effectLst/>
                <a:latin typeface="Helvetica Neue" panose="02000503000000020004" pitchFamily="2" charset="0"/>
                <a:cs typeface="Arial Hebrew" pitchFamily="2" charset="-79"/>
              </a:rPr>
              <a:t> </a:t>
            </a:r>
            <a:r>
              <a:rPr lang="he-IL" dirty="0">
                <a:effectLst/>
                <a:latin typeface="Arial Hebrew" pitchFamily="2" charset="-79"/>
                <a:cs typeface="Arial Hebrew" pitchFamily="2" charset="-79"/>
              </a:rPr>
              <a:t>מסוימת</a:t>
            </a:r>
            <a:r>
              <a:rPr lang="he-IL" dirty="0">
                <a:effectLst/>
                <a:latin typeface="Helvetica Neue" panose="02000503000000020004" pitchFamily="2" charset="0"/>
                <a:cs typeface="Arial Hebrew" pitchFamily="2" charset="-79"/>
              </a:rPr>
              <a:t> </a:t>
            </a:r>
            <a:r>
              <a:rPr lang="he-IL" dirty="0">
                <a:effectLst/>
                <a:latin typeface="Arial Hebrew" pitchFamily="2" charset="-79"/>
                <a:cs typeface="Arial Hebrew" pitchFamily="2" charset="-79"/>
              </a:rPr>
              <a:t>הפעולה</a:t>
            </a:r>
            <a:r>
              <a:rPr lang="he-IL" dirty="0">
                <a:effectLst/>
                <a:latin typeface="Helvetica Neue" panose="02000503000000020004" pitchFamily="2" charset="0"/>
                <a:cs typeface="Arial Hebrew" pitchFamily="2" charset="-79"/>
              </a:rPr>
              <a:t> </a:t>
            </a:r>
            <a:r>
              <a:rPr lang="he-IL" dirty="0">
                <a:effectLst/>
                <a:latin typeface="Arial Hebrew" pitchFamily="2" charset="-79"/>
                <a:cs typeface="Arial Hebrew" pitchFamily="2" charset="-79"/>
              </a:rPr>
              <a:t>שלו</a:t>
            </a:r>
            <a:r>
              <a:rPr lang="he-IL" dirty="0">
                <a:effectLst/>
                <a:latin typeface="Helvetica Neue" panose="02000503000000020004" pitchFamily="2" charset="0"/>
                <a:cs typeface="Arial Hebrew" pitchFamily="2" charset="-79"/>
              </a:rPr>
              <a:t> </a:t>
            </a:r>
            <a:r>
              <a:rPr lang="he-IL" dirty="0">
                <a:effectLst/>
                <a:latin typeface="Arial Hebrew" pitchFamily="2" charset="-79"/>
                <a:cs typeface="Arial Hebrew" pitchFamily="2" charset="-79"/>
              </a:rPr>
              <a:t>היא</a:t>
            </a:r>
            <a:r>
              <a:rPr lang="he-IL" dirty="0">
                <a:effectLst/>
                <a:latin typeface="Helvetica Neue" panose="02000503000000020004" pitchFamily="2" charset="0"/>
                <a:cs typeface="Arial Hebrew" pitchFamily="2" charset="-79"/>
              </a:rPr>
              <a:t> </a:t>
            </a:r>
            <a:r>
              <a:rPr lang="he-IL" dirty="0">
                <a:effectLst/>
                <a:latin typeface="Arial Hebrew" pitchFamily="2" charset="-79"/>
                <a:cs typeface="Arial Hebrew" pitchFamily="2" charset="-79"/>
              </a:rPr>
              <a:t>רנדומלית</a:t>
            </a:r>
            <a:r>
              <a:rPr lang="he-IL" dirty="0">
                <a:effectLst/>
                <a:latin typeface="Helvetica Neue" panose="02000503000000020004" pitchFamily="2" charset="0"/>
                <a:cs typeface="Arial Hebrew" pitchFamily="2" charset="-79"/>
              </a:rPr>
              <a:t>. </a:t>
            </a:r>
            <a:r>
              <a:rPr lang="he-IL" dirty="0">
                <a:effectLst/>
                <a:latin typeface="Arial Hebrew" pitchFamily="2" charset="-79"/>
                <a:cs typeface="Arial Hebrew" pitchFamily="2" charset="-79"/>
              </a:rPr>
              <a:t>זאת</a:t>
            </a:r>
            <a:r>
              <a:rPr lang="he-IL" dirty="0">
                <a:effectLst/>
                <a:latin typeface="Helvetica Neue" panose="02000503000000020004" pitchFamily="2" charset="0"/>
                <a:cs typeface="Arial Hebrew" pitchFamily="2" charset="-79"/>
              </a:rPr>
              <a:t> </a:t>
            </a:r>
            <a:r>
              <a:rPr lang="he-IL" dirty="0">
                <a:effectLst/>
                <a:latin typeface="Arial Hebrew" pitchFamily="2" charset="-79"/>
                <a:cs typeface="Arial Hebrew" pitchFamily="2" charset="-79"/>
              </a:rPr>
              <a:t>בכדי</a:t>
            </a:r>
            <a:r>
              <a:rPr lang="he-IL" dirty="0">
                <a:effectLst/>
                <a:latin typeface="Helvetica Neue" panose="02000503000000020004" pitchFamily="2" charset="0"/>
                <a:cs typeface="Arial Hebrew" pitchFamily="2" charset="-79"/>
              </a:rPr>
              <a:t> </a:t>
            </a:r>
            <a:r>
              <a:rPr lang="he-IL" dirty="0">
                <a:effectLst/>
                <a:latin typeface="Arial Hebrew" pitchFamily="2" charset="-79"/>
                <a:cs typeface="Arial Hebrew" pitchFamily="2" charset="-79"/>
              </a:rPr>
              <a:t>לראות</a:t>
            </a:r>
            <a:r>
              <a:rPr lang="he-IL" dirty="0">
                <a:effectLst/>
                <a:latin typeface="Helvetica Neue" panose="02000503000000020004" pitchFamily="2" charset="0"/>
                <a:cs typeface="Arial Hebrew" pitchFamily="2" charset="-79"/>
              </a:rPr>
              <a:t> </a:t>
            </a:r>
            <a:r>
              <a:rPr lang="he-IL" dirty="0">
                <a:effectLst/>
                <a:latin typeface="Arial Hebrew" pitchFamily="2" charset="-79"/>
                <a:cs typeface="Arial Hebrew" pitchFamily="2" charset="-79"/>
              </a:rPr>
              <a:t>כמה</a:t>
            </a:r>
            <a:r>
              <a:rPr lang="he-IL" dirty="0">
                <a:effectLst/>
                <a:latin typeface="Helvetica Neue" panose="02000503000000020004" pitchFamily="2" charset="0"/>
                <a:cs typeface="Arial Hebrew" pitchFamily="2" charset="-79"/>
              </a:rPr>
              <a:t> </a:t>
            </a:r>
            <a:r>
              <a:rPr lang="he-IL" dirty="0">
                <a:effectLst/>
                <a:latin typeface="Arial Hebrew" pitchFamily="2" charset="-79"/>
                <a:cs typeface="Arial Hebrew" pitchFamily="2" charset="-79"/>
              </a:rPr>
              <a:t>השחקן</a:t>
            </a:r>
            <a:r>
              <a:rPr lang="he-IL" dirty="0">
                <a:effectLst/>
                <a:latin typeface="Helvetica Neue" panose="02000503000000020004" pitchFamily="2" charset="0"/>
                <a:cs typeface="Arial Hebrew" pitchFamily="2" charset="-79"/>
              </a:rPr>
              <a:t> </a:t>
            </a:r>
            <a:r>
              <a:rPr lang="he-IL" dirty="0">
                <a:effectLst/>
                <a:latin typeface="Arial Hebrew" pitchFamily="2" charset="-79"/>
                <a:cs typeface="Arial Hebrew" pitchFamily="2" charset="-79"/>
              </a:rPr>
              <a:t>שלנו</a:t>
            </a:r>
            <a:r>
              <a:rPr lang="he-IL" dirty="0">
                <a:effectLst/>
                <a:latin typeface="Helvetica Neue" panose="02000503000000020004" pitchFamily="2" charset="0"/>
                <a:cs typeface="Arial Hebrew" pitchFamily="2" charset="-79"/>
              </a:rPr>
              <a:t> </a:t>
            </a:r>
            <a:r>
              <a:rPr lang="he-IL" dirty="0">
                <a:effectLst/>
                <a:latin typeface="Arial Hebrew" pitchFamily="2" charset="-79"/>
                <a:cs typeface="Arial Hebrew" pitchFamily="2" charset="-79"/>
              </a:rPr>
              <a:t>מצליח</a:t>
            </a:r>
            <a:r>
              <a:rPr lang="he-IL" dirty="0">
                <a:effectLst/>
                <a:latin typeface="Helvetica Neue" panose="02000503000000020004" pitchFamily="2" charset="0"/>
                <a:cs typeface="Arial Hebrew" pitchFamily="2" charset="-79"/>
              </a:rPr>
              <a:t> </a:t>
            </a:r>
            <a:r>
              <a:rPr lang="he-IL" dirty="0">
                <a:effectLst/>
                <a:latin typeface="Arial Hebrew" pitchFamily="2" charset="-79"/>
                <a:cs typeface="Arial Hebrew" pitchFamily="2" charset="-79"/>
              </a:rPr>
              <a:t>גם</a:t>
            </a:r>
            <a:r>
              <a:rPr lang="he-IL" dirty="0">
                <a:effectLst/>
                <a:latin typeface="Helvetica Neue" panose="02000503000000020004" pitchFamily="2" charset="0"/>
                <a:cs typeface="Arial Hebrew" pitchFamily="2" charset="-79"/>
              </a:rPr>
              <a:t> </a:t>
            </a:r>
            <a:r>
              <a:rPr lang="he-IL" dirty="0">
                <a:effectLst/>
                <a:latin typeface="Arial Hebrew" pitchFamily="2" charset="-79"/>
                <a:cs typeface="Arial Hebrew" pitchFamily="2" charset="-79"/>
              </a:rPr>
              <a:t>כאשר</a:t>
            </a:r>
            <a:r>
              <a:rPr lang="he-IL" dirty="0">
                <a:effectLst/>
                <a:latin typeface="Helvetica Neue" panose="02000503000000020004" pitchFamily="2" charset="0"/>
                <a:cs typeface="Arial Hebrew" pitchFamily="2" charset="-79"/>
              </a:rPr>
              <a:t> </a:t>
            </a:r>
            <a:r>
              <a:rPr lang="he-IL" dirty="0">
                <a:effectLst/>
                <a:latin typeface="Arial Hebrew" pitchFamily="2" charset="-79"/>
                <a:cs typeface="Arial Hebrew" pitchFamily="2" charset="-79"/>
              </a:rPr>
              <a:t>הוא</a:t>
            </a:r>
            <a:r>
              <a:rPr lang="he-IL" dirty="0">
                <a:effectLst/>
                <a:latin typeface="Helvetica Neue" panose="02000503000000020004" pitchFamily="2" charset="0"/>
                <a:cs typeface="Arial Hebrew" pitchFamily="2" charset="-79"/>
              </a:rPr>
              <a:t> </a:t>
            </a:r>
            <a:r>
              <a:rPr lang="he-IL" dirty="0">
                <a:effectLst/>
                <a:latin typeface="Arial Hebrew" pitchFamily="2" charset="-79"/>
                <a:cs typeface="Arial Hebrew" pitchFamily="2" charset="-79"/>
              </a:rPr>
              <a:t>מוחלש</a:t>
            </a:r>
            <a:r>
              <a:rPr lang="he-IL" dirty="0">
                <a:effectLst/>
                <a:latin typeface="Helvetica Neue" panose="02000503000000020004" pitchFamily="2" charset="0"/>
                <a:cs typeface="Arial Hebrew" pitchFamily="2" charset="-79"/>
              </a:rPr>
              <a:t> </a:t>
            </a:r>
            <a:r>
              <a:rPr lang="he-IL" dirty="0">
                <a:effectLst/>
                <a:latin typeface="Arial Hebrew" pitchFamily="2" charset="-79"/>
                <a:cs typeface="Arial Hebrew" pitchFamily="2" charset="-79"/>
              </a:rPr>
              <a:t>בצורה</a:t>
            </a:r>
            <a:r>
              <a:rPr lang="he-IL" dirty="0">
                <a:effectLst/>
                <a:latin typeface="Helvetica Neue" panose="02000503000000020004" pitchFamily="2" charset="0"/>
                <a:cs typeface="Arial Hebrew" pitchFamily="2" charset="-79"/>
              </a:rPr>
              <a:t> </a:t>
            </a:r>
            <a:r>
              <a:rPr lang="he-IL" dirty="0">
                <a:effectLst/>
                <a:latin typeface="Arial Hebrew" pitchFamily="2" charset="-79"/>
                <a:cs typeface="Arial Hebrew" pitchFamily="2" charset="-79"/>
              </a:rPr>
              <a:t>כזו</a:t>
            </a:r>
            <a:r>
              <a:rPr lang="he-IL" dirty="0">
                <a:effectLst/>
                <a:latin typeface="Helvetica Neue" panose="02000503000000020004" pitchFamily="2" charset="0"/>
                <a:cs typeface="Arial Hebrew" pitchFamily="2" charset="-79"/>
              </a:rPr>
              <a:t>. </a:t>
            </a:r>
            <a:r>
              <a:rPr lang="he-IL" dirty="0">
                <a:effectLst/>
                <a:latin typeface="Arial Hebrew" pitchFamily="2" charset="-79"/>
                <a:cs typeface="Arial Hebrew" pitchFamily="2" charset="-79"/>
              </a:rPr>
              <a:t>כפי</a:t>
            </a:r>
            <a:r>
              <a:rPr lang="he-IL" dirty="0">
                <a:effectLst/>
                <a:latin typeface="Helvetica Neue" panose="02000503000000020004" pitchFamily="2" charset="0"/>
                <a:cs typeface="Arial Hebrew" pitchFamily="2" charset="-79"/>
              </a:rPr>
              <a:t> </a:t>
            </a:r>
            <a:r>
              <a:rPr lang="he-IL" dirty="0">
                <a:effectLst/>
                <a:latin typeface="Arial Hebrew" pitchFamily="2" charset="-79"/>
                <a:cs typeface="Arial Hebrew" pitchFamily="2" charset="-79"/>
              </a:rPr>
              <a:t>שניתן</a:t>
            </a:r>
            <a:r>
              <a:rPr lang="he-IL" dirty="0">
                <a:effectLst/>
                <a:latin typeface="Helvetica Neue" panose="02000503000000020004" pitchFamily="2" charset="0"/>
                <a:cs typeface="Arial Hebrew" pitchFamily="2" charset="-79"/>
              </a:rPr>
              <a:t> </a:t>
            </a:r>
            <a:r>
              <a:rPr lang="he-IL" dirty="0">
                <a:effectLst/>
                <a:latin typeface="Arial Hebrew" pitchFamily="2" charset="-79"/>
                <a:cs typeface="Arial Hebrew" pitchFamily="2" charset="-79"/>
              </a:rPr>
              <a:t>לראות</a:t>
            </a:r>
            <a:r>
              <a:rPr lang="he-IL" dirty="0">
                <a:effectLst/>
                <a:latin typeface="Helvetica Neue" panose="02000503000000020004" pitchFamily="2" charset="0"/>
                <a:cs typeface="Arial Hebrew" pitchFamily="2" charset="-79"/>
              </a:rPr>
              <a:t> </a:t>
            </a:r>
            <a:r>
              <a:rPr lang="he-IL" dirty="0">
                <a:effectLst/>
                <a:latin typeface="Arial Hebrew" pitchFamily="2" charset="-79"/>
                <a:cs typeface="Arial Hebrew" pitchFamily="2" charset="-79"/>
              </a:rPr>
              <a:t>בגרף</a:t>
            </a:r>
            <a:r>
              <a:rPr lang="he-IL" dirty="0">
                <a:effectLst/>
                <a:latin typeface="Helvetica Neue" panose="02000503000000020004" pitchFamily="2" charset="0"/>
                <a:cs typeface="Arial Hebrew" pitchFamily="2" charset="-79"/>
              </a:rPr>
              <a:t>, </a:t>
            </a:r>
            <a:r>
              <a:rPr lang="he-IL" dirty="0">
                <a:effectLst/>
                <a:latin typeface="Arial Hebrew" pitchFamily="2" charset="-79"/>
                <a:cs typeface="Arial Hebrew" pitchFamily="2" charset="-79"/>
              </a:rPr>
              <a:t>שבו</a:t>
            </a:r>
            <a:r>
              <a:rPr lang="he-IL" dirty="0">
                <a:effectLst/>
                <a:latin typeface="Helvetica Neue" panose="02000503000000020004" pitchFamily="2" charset="0"/>
                <a:cs typeface="Arial Hebrew" pitchFamily="2" charset="-79"/>
              </a:rPr>
              <a:t> </a:t>
            </a:r>
            <a:r>
              <a:rPr lang="he-IL" dirty="0">
                <a:effectLst/>
                <a:latin typeface="Arial Hebrew" pitchFamily="2" charset="-79"/>
                <a:cs typeface="Arial Hebrew" pitchFamily="2" charset="-79"/>
              </a:rPr>
              <a:t>ציר</a:t>
            </a:r>
            <a:r>
              <a:rPr lang="he-IL" dirty="0">
                <a:effectLst/>
                <a:latin typeface="Helvetica Neue" panose="02000503000000020004" pitchFamily="2" charset="0"/>
                <a:cs typeface="Arial Hebrew" pitchFamily="2" charset="-79"/>
              </a:rPr>
              <a:t> </a:t>
            </a:r>
            <a:r>
              <a:rPr lang="he-IL" dirty="0">
                <a:effectLst/>
                <a:latin typeface="Arial Hebrew" pitchFamily="2" charset="-79"/>
                <a:cs typeface="Arial Hebrew" pitchFamily="2" charset="-79"/>
              </a:rPr>
              <a:t>ה</a:t>
            </a:r>
            <a:r>
              <a:rPr lang="he-IL" dirty="0">
                <a:effectLst/>
                <a:latin typeface="Helvetica Neue" panose="02000503000000020004" pitchFamily="2" charset="0"/>
                <a:cs typeface="Arial Hebrew" pitchFamily="2" charset="-79"/>
              </a:rPr>
              <a:t>- </a:t>
            </a:r>
            <a:r>
              <a:rPr lang="en-US" dirty="0">
                <a:effectLst/>
                <a:latin typeface="Helvetica Neue" panose="02000503000000020004" pitchFamily="2" charset="0"/>
                <a:cs typeface="Arial Hebrew" pitchFamily="2" charset="-79"/>
              </a:rPr>
              <a:t>y </a:t>
            </a:r>
            <a:r>
              <a:rPr lang="he-IL" dirty="0">
                <a:effectLst/>
                <a:latin typeface="Arial Hebrew" pitchFamily="2" charset="-79"/>
                <a:cs typeface="Arial Hebrew" pitchFamily="2" charset="-79"/>
              </a:rPr>
              <a:t>הינו</a:t>
            </a:r>
            <a:r>
              <a:rPr lang="he-IL" dirty="0">
                <a:effectLst/>
                <a:latin typeface="Helvetica Neue" panose="02000503000000020004" pitchFamily="2" charset="0"/>
                <a:cs typeface="Arial Hebrew" pitchFamily="2" charset="-79"/>
              </a:rPr>
              <a:t> </a:t>
            </a:r>
            <a:r>
              <a:rPr lang="he-IL" dirty="0">
                <a:effectLst/>
                <a:latin typeface="Arial Hebrew" pitchFamily="2" charset="-79"/>
                <a:cs typeface="Arial Hebrew" pitchFamily="2" charset="-79"/>
              </a:rPr>
              <a:t>אחוזי</a:t>
            </a:r>
            <a:r>
              <a:rPr lang="he-IL" dirty="0">
                <a:effectLst/>
                <a:latin typeface="Helvetica Neue" panose="02000503000000020004" pitchFamily="2" charset="0"/>
                <a:cs typeface="Arial Hebrew" pitchFamily="2" charset="-79"/>
              </a:rPr>
              <a:t> </a:t>
            </a:r>
            <a:r>
              <a:rPr lang="he-IL" dirty="0">
                <a:effectLst/>
                <a:latin typeface="Arial Hebrew" pitchFamily="2" charset="-79"/>
                <a:cs typeface="Arial Hebrew" pitchFamily="2" charset="-79"/>
              </a:rPr>
              <a:t>הניצחונות</a:t>
            </a:r>
            <a:r>
              <a:rPr lang="he-IL" dirty="0">
                <a:effectLst/>
                <a:latin typeface="Helvetica Neue" panose="02000503000000020004" pitchFamily="2" charset="0"/>
                <a:cs typeface="Arial Hebrew" pitchFamily="2" charset="-79"/>
              </a:rPr>
              <a:t> </a:t>
            </a:r>
            <a:r>
              <a:rPr lang="he-IL" dirty="0">
                <a:effectLst/>
                <a:latin typeface="Arial Hebrew" pitchFamily="2" charset="-79"/>
                <a:cs typeface="Arial Hebrew" pitchFamily="2" charset="-79"/>
              </a:rPr>
              <a:t>וציר</a:t>
            </a:r>
            <a:r>
              <a:rPr lang="he-IL" dirty="0">
                <a:effectLst/>
                <a:latin typeface="Helvetica Neue" panose="02000503000000020004" pitchFamily="2" charset="0"/>
                <a:cs typeface="Arial Hebrew" pitchFamily="2" charset="-79"/>
              </a:rPr>
              <a:t> </a:t>
            </a:r>
            <a:r>
              <a:rPr lang="he-IL" dirty="0">
                <a:effectLst/>
                <a:latin typeface="Arial Hebrew" pitchFamily="2" charset="-79"/>
                <a:cs typeface="Arial Hebrew" pitchFamily="2" charset="-79"/>
              </a:rPr>
              <a:t>ה</a:t>
            </a:r>
            <a:r>
              <a:rPr lang="he-IL" dirty="0">
                <a:effectLst/>
                <a:latin typeface="Helvetica Neue" panose="02000503000000020004" pitchFamily="2" charset="0"/>
                <a:cs typeface="Arial Hebrew" pitchFamily="2" charset="-79"/>
              </a:rPr>
              <a:t>- </a:t>
            </a:r>
            <a:r>
              <a:rPr lang="en-US" dirty="0">
                <a:effectLst/>
                <a:latin typeface="Helvetica Neue" panose="02000503000000020004" pitchFamily="2" charset="0"/>
                <a:cs typeface="Arial Hebrew" pitchFamily="2" charset="-79"/>
              </a:rPr>
              <a:t>x </a:t>
            </a:r>
            <a:r>
              <a:rPr lang="he-IL" dirty="0">
                <a:effectLst/>
                <a:latin typeface="Arial Hebrew" pitchFamily="2" charset="-79"/>
                <a:cs typeface="Arial Hebrew" pitchFamily="2" charset="-79"/>
              </a:rPr>
              <a:t>הינו</a:t>
            </a:r>
            <a:r>
              <a:rPr lang="he-IL" dirty="0">
                <a:effectLst/>
                <a:latin typeface="Helvetica Neue" panose="02000503000000020004" pitchFamily="2" charset="0"/>
                <a:cs typeface="Arial Hebrew" pitchFamily="2" charset="-79"/>
              </a:rPr>
              <a:t> </a:t>
            </a:r>
            <a:r>
              <a:rPr lang="he-IL" dirty="0">
                <a:effectLst/>
                <a:latin typeface="Arial Hebrew" pitchFamily="2" charset="-79"/>
                <a:cs typeface="Arial Hebrew" pitchFamily="2" charset="-79"/>
              </a:rPr>
              <a:t>ההסתברות</a:t>
            </a:r>
            <a:r>
              <a:rPr lang="he-IL" dirty="0">
                <a:effectLst/>
                <a:latin typeface="Helvetica Neue" panose="02000503000000020004" pitchFamily="2" charset="0"/>
                <a:cs typeface="Arial Hebrew" pitchFamily="2" charset="-79"/>
              </a:rPr>
              <a:t> </a:t>
            </a:r>
            <a:r>
              <a:rPr lang="he-IL" dirty="0">
                <a:effectLst/>
                <a:latin typeface="Arial Hebrew" pitchFamily="2" charset="-79"/>
                <a:cs typeface="Arial Hebrew" pitchFamily="2" charset="-79"/>
              </a:rPr>
              <a:t>לפעולה</a:t>
            </a:r>
            <a:r>
              <a:rPr lang="he-IL" dirty="0">
                <a:effectLst/>
                <a:latin typeface="Helvetica Neue" panose="02000503000000020004" pitchFamily="2" charset="0"/>
                <a:cs typeface="Arial Hebrew" pitchFamily="2" charset="-79"/>
              </a:rPr>
              <a:t> </a:t>
            </a:r>
            <a:r>
              <a:rPr lang="he-IL" dirty="0">
                <a:effectLst/>
                <a:latin typeface="Arial Hebrew" pitchFamily="2" charset="-79"/>
                <a:cs typeface="Arial Hebrew" pitchFamily="2" charset="-79"/>
              </a:rPr>
              <a:t>רנדומלית</a:t>
            </a:r>
            <a:r>
              <a:rPr lang="he-IL" dirty="0">
                <a:effectLst/>
                <a:latin typeface="Helvetica Neue" panose="02000503000000020004" pitchFamily="2" charset="0"/>
                <a:cs typeface="Arial Hebrew" pitchFamily="2" charset="-79"/>
              </a:rPr>
              <a:t>, </a:t>
            </a:r>
            <a:r>
              <a:rPr lang="he-IL" dirty="0">
                <a:effectLst/>
                <a:latin typeface="Arial Hebrew" pitchFamily="2" charset="-79"/>
                <a:cs typeface="Arial Hebrew" pitchFamily="2" charset="-79"/>
              </a:rPr>
              <a:t>אכן</a:t>
            </a:r>
            <a:r>
              <a:rPr lang="he-IL" dirty="0">
                <a:effectLst/>
                <a:latin typeface="Helvetica Neue" panose="02000503000000020004" pitchFamily="2" charset="0"/>
                <a:cs typeface="Arial Hebrew" pitchFamily="2" charset="-79"/>
              </a:rPr>
              <a:t> </a:t>
            </a:r>
            <a:r>
              <a:rPr lang="he-IL" dirty="0">
                <a:effectLst/>
                <a:latin typeface="Arial Hebrew" pitchFamily="2" charset="-79"/>
                <a:cs typeface="Arial Hebrew" pitchFamily="2" charset="-79"/>
              </a:rPr>
              <a:t>מתקבל</a:t>
            </a:r>
            <a:r>
              <a:rPr lang="he-IL" dirty="0">
                <a:effectLst/>
                <a:latin typeface="Helvetica Neue" panose="02000503000000020004" pitchFamily="2" charset="0"/>
                <a:cs typeface="Arial Hebrew" pitchFamily="2" charset="-79"/>
              </a:rPr>
              <a:t> </a:t>
            </a:r>
            <a:r>
              <a:rPr lang="he-IL" dirty="0">
                <a:effectLst/>
                <a:latin typeface="Arial Hebrew" pitchFamily="2" charset="-79"/>
                <a:cs typeface="Arial Hebrew" pitchFamily="2" charset="-79"/>
              </a:rPr>
              <a:t>כי</a:t>
            </a:r>
            <a:r>
              <a:rPr lang="he-IL" dirty="0">
                <a:effectLst/>
                <a:latin typeface="Helvetica Neue" panose="02000503000000020004" pitchFamily="2" charset="0"/>
                <a:cs typeface="Arial Hebrew" pitchFamily="2" charset="-79"/>
              </a:rPr>
              <a:t> </a:t>
            </a:r>
            <a:r>
              <a:rPr lang="he-IL" dirty="0">
                <a:effectLst/>
                <a:latin typeface="Arial Hebrew" pitchFamily="2" charset="-79"/>
                <a:cs typeface="Arial Hebrew" pitchFamily="2" charset="-79"/>
              </a:rPr>
              <a:t>ככל</a:t>
            </a:r>
            <a:r>
              <a:rPr lang="he-IL" dirty="0">
                <a:effectLst/>
                <a:latin typeface="Helvetica Neue" panose="02000503000000020004" pitchFamily="2" charset="0"/>
                <a:cs typeface="Arial Hebrew" pitchFamily="2" charset="-79"/>
              </a:rPr>
              <a:t> </a:t>
            </a:r>
            <a:r>
              <a:rPr lang="he-IL" dirty="0">
                <a:effectLst/>
                <a:latin typeface="Arial Hebrew" pitchFamily="2" charset="-79"/>
                <a:cs typeface="Arial Hebrew" pitchFamily="2" charset="-79"/>
              </a:rPr>
              <a:t>שהערך</a:t>
            </a:r>
            <a:r>
              <a:rPr lang="he-IL" dirty="0">
                <a:effectLst/>
                <a:latin typeface="Helvetica Neue" panose="02000503000000020004" pitchFamily="2" charset="0"/>
                <a:cs typeface="Arial Hebrew" pitchFamily="2" charset="-79"/>
              </a:rPr>
              <a:t> </a:t>
            </a:r>
            <a:r>
              <a:rPr lang="he-IL" dirty="0">
                <a:effectLst/>
                <a:latin typeface="Arial Hebrew" pitchFamily="2" charset="-79"/>
                <a:cs typeface="Arial Hebrew" pitchFamily="2" charset="-79"/>
              </a:rPr>
              <a:t>הנ״ל</a:t>
            </a:r>
            <a:r>
              <a:rPr lang="he-IL" dirty="0">
                <a:effectLst/>
                <a:latin typeface="Helvetica Neue" panose="02000503000000020004" pitchFamily="2" charset="0"/>
                <a:cs typeface="Arial Hebrew" pitchFamily="2" charset="-79"/>
              </a:rPr>
              <a:t> </a:t>
            </a:r>
            <a:r>
              <a:rPr lang="he-IL" dirty="0">
                <a:effectLst/>
                <a:latin typeface="Arial Hebrew" pitchFamily="2" charset="-79"/>
                <a:cs typeface="Arial Hebrew" pitchFamily="2" charset="-79"/>
              </a:rPr>
              <a:t>נמוך</a:t>
            </a:r>
            <a:r>
              <a:rPr lang="he-IL" dirty="0">
                <a:effectLst/>
                <a:latin typeface="Helvetica Neue" panose="02000503000000020004" pitchFamily="2" charset="0"/>
                <a:cs typeface="Arial Hebrew" pitchFamily="2" charset="-79"/>
              </a:rPr>
              <a:t> </a:t>
            </a:r>
            <a:r>
              <a:rPr lang="he-IL" dirty="0">
                <a:effectLst/>
                <a:latin typeface="Arial Hebrew" pitchFamily="2" charset="-79"/>
                <a:cs typeface="Arial Hebrew" pitchFamily="2" charset="-79"/>
              </a:rPr>
              <a:t>יותר</a:t>
            </a:r>
            <a:r>
              <a:rPr lang="he-IL" dirty="0">
                <a:effectLst/>
                <a:latin typeface="Helvetica Neue" panose="02000503000000020004" pitchFamily="2" charset="0"/>
                <a:cs typeface="Arial Hebrew" pitchFamily="2" charset="-79"/>
              </a:rPr>
              <a:t> </a:t>
            </a:r>
            <a:r>
              <a:rPr lang="he-IL" dirty="0">
                <a:effectLst/>
                <a:latin typeface="Arial Hebrew" pitchFamily="2" charset="-79"/>
                <a:cs typeface="Arial Hebrew" pitchFamily="2" charset="-79"/>
              </a:rPr>
              <a:t>אז</a:t>
            </a:r>
            <a:r>
              <a:rPr lang="he-IL" dirty="0">
                <a:effectLst/>
                <a:latin typeface="Helvetica Neue" panose="02000503000000020004" pitchFamily="2" charset="0"/>
                <a:cs typeface="Arial Hebrew" pitchFamily="2" charset="-79"/>
              </a:rPr>
              <a:t> </a:t>
            </a:r>
            <a:r>
              <a:rPr lang="he-IL" dirty="0">
                <a:effectLst/>
                <a:latin typeface="Arial Hebrew" pitchFamily="2" charset="-79"/>
                <a:cs typeface="Arial Hebrew" pitchFamily="2" charset="-79"/>
              </a:rPr>
              <a:t>אחוזי</a:t>
            </a:r>
            <a:r>
              <a:rPr lang="he-IL" dirty="0">
                <a:effectLst/>
                <a:latin typeface="Helvetica Neue" panose="02000503000000020004" pitchFamily="2" charset="0"/>
                <a:cs typeface="Arial Hebrew" pitchFamily="2" charset="-79"/>
              </a:rPr>
              <a:t> </a:t>
            </a:r>
            <a:r>
              <a:rPr lang="he-IL" dirty="0">
                <a:effectLst/>
                <a:latin typeface="Arial Hebrew" pitchFamily="2" charset="-79"/>
                <a:cs typeface="Arial Hebrew" pitchFamily="2" charset="-79"/>
              </a:rPr>
              <a:t>ההצלחה</a:t>
            </a:r>
            <a:r>
              <a:rPr lang="he-IL" dirty="0">
                <a:effectLst/>
                <a:latin typeface="Helvetica Neue" panose="02000503000000020004" pitchFamily="2" charset="0"/>
                <a:cs typeface="Arial Hebrew" pitchFamily="2" charset="-79"/>
              </a:rPr>
              <a:t> </a:t>
            </a:r>
            <a:r>
              <a:rPr lang="he-IL" dirty="0">
                <a:effectLst/>
                <a:latin typeface="Arial Hebrew" pitchFamily="2" charset="-79"/>
                <a:cs typeface="Arial Hebrew" pitchFamily="2" charset="-79"/>
              </a:rPr>
              <a:t>גבוהים</a:t>
            </a:r>
            <a:r>
              <a:rPr lang="he-IL" dirty="0">
                <a:effectLst/>
                <a:latin typeface="Helvetica Neue" panose="02000503000000020004" pitchFamily="2" charset="0"/>
                <a:cs typeface="Arial Hebrew" pitchFamily="2" charset="-79"/>
              </a:rPr>
              <a:t> </a:t>
            </a:r>
            <a:r>
              <a:rPr lang="he-IL" dirty="0">
                <a:effectLst/>
                <a:latin typeface="Arial Hebrew" pitchFamily="2" charset="-79"/>
                <a:cs typeface="Arial Hebrew" pitchFamily="2" charset="-79"/>
              </a:rPr>
              <a:t>יותר</a:t>
            </a:r>
            <a:r>
              <a:rPr lang="he-IL" dirty="0">
                <a:effectLst/>
                <a:latin typeface="Helvetica Neue" panose="02000503000000020004" pitchFamily="2" charset="0"/>
                <a:cs typeface="Arial Hebrew" pitchFamily="2" charset="-79"/>
              </a:rPr>
              <a:t>, </a:t>
            </a:r>
            <a:r>
              <a:rPr lang="he-IL" dirty="0">
                <a:effectLst/>
                <a:latin typeface="Arial Hebrew" pitchFamily="2" charset="-79"/>
                <a:cs typeface="Arial Hebrew" pitchFamily="2" charset="-79"/>
              </a:rPr>
              <a:t>וגם</a:t>
            </a:r>
            <a:r>
              <a:rPr lang="he-IL" dirty="0">
                <a:effectLst/>
                <a:latin typeface="Helvetica Neue" panose="02000503000000020004" pitchFamily="2" charset="0"/>
                <a:cs typeface="Arial Hebrew" pitchFamily="2" charset="-79"/>
              </a:rPr>
              <a:t> </a:t>
            </a:r>
            <a:r>
              <a:rPr lang="he-IL" dirty="0">
                <a:effectLst/>
                <a:latin typeface="Arial Hebrew" pitchFamily="2" charset="-79"/>
                <a:cs typeface="Arial Hebrew" pitchFamily="2" charset="-79"/>
              </a:rPr>
              <a:t>ניתן</a:t>
            </a:r>
            <a:r>
              <a:rPr lang="he-IL" dirty="0">
                <a:effectLst/>
                <a:latin typeface="Helvetica Neue" panose="02000503000000020004" pitchFamily="2" charset="0"/>
                <a:cs typeface="Arial Hebrew" pitchFamily="2" charset="-79"/>
              </a:rPr>
              <a:t> </a:t>
            </a:r>
            <a:r>
              <a:rPr lang="he-IL" dirty="0">
                <a:effectLst/>
                <a:latin typeface="Arial Hebrew" pitchFamily="2" charset="-79"/>
                <a:cs typeface="Arial Hebrew" pitchFamily="2" charset="-79"/>
              </a:rPr>
              <a:t>לראות</a:t>
            </a:r>
            <a:r>
              <a:rPr lang="he-IL" dirty="0">
                <a:effectLst/>
                <a:latin typeface="Helvetica Neue" panose="02000503000000020004" pitchFamily="2" charset="0"/>
                <a:cs typeface="Arial Hebrew" pitchFamily="2" charset="-79"/>
              </a:rPr>
              <a:t> </a:t>
            </a:r>
            <a:r>
              <a:rPr lang="he-IL" dirty="0">
                <a:effectLst/>
                <a:latin typeface="Arial Hebrew" pitchFamily="2" charset="-79"/>
                <a:cs typeface="Arial Hebrew" pitchFamily="2" charset="-79"/>
              </a:rPr>
              <a:t>כי</a:t>
            </a:r>
            <a:r>
              <a:rPr lang="he-IL" dirty="0">
                <a:effectLst/>
                <a:latin typeface="Helvetica Neue" panose="02000503000000020004" pitchFamily="2" charset="0"/>
                <a:cs typeface="Arial Hebrew" pitchFamily="2" charset="-79"/>
              </a:rPr>
              <a:t> </a:t>
            </a:r>
            <a:r>
              <a:rPr lang="he-IL" dirty="0">
                <a:effectLst/>
                <a:latin typeface="Arial Hebrew" pitchFamily="2" charset="-79"/>
                <a:cs typeface="Arial Hebrew" pitchFamily="2" charset="-79"/>
              </a:rPr>
              <a:t>השחקן</a:t>
            </a:r>
            <a:r>
              <a:rPr lang="he-IL" dirty="0">
                <a:effectLst/>
                <a:latin typeface="Helvetica Neue" panose="02000503000000020004" pitchFamily="2" charset="0"/>
                <a:cs typeface="Arial Hebrew" pitchFamily="2" charset="-79"/>
              </a:rPr>
              <a:t> </a:t>
            </a:r>
            <a:r>
              <a:rPr lang="he-IL" dirty="0">
                <a:effectLst/>
                <a:latin typeface="Arial Hebrew" pitchFamily="2" charset="-79"/>
                <a:cs typeface="Arial Hebrew" pitchFamily="2" charset="-79"/>
              </a:rPr>
              <a:t>שלנו</a:t>
            </a:r>
            <a:r>
              <a:rPr lang="he-IL" dirty="0">
                <a:effectLst/>
                <a:latin typeface="Helvetica Neue" panose="02000503000000020004" pitchFamily="2" charset="0"/>
                <a:cs typeface="Arial Hebrew" pitchFamily="2" charset="-79"/>
              </a:rPr>
              <a:t> </a:t>
            </a:r>
            <a:r>
              <a:rPr lang="he-IL" dirty="0">
                <a:effectLst/>
                <a:latin typeface="Arial Hebrew" pitchFamily="2" charset="-79"/>
                <a:cs typeface="Arial Hebrew" pitchFamily="2" charset="-79"/>
              </a:rPr>
              <a:t>מקבל</a:t>
            </a:r>
            <a:r>
              <a:rPr lang="he-IL" dirty="0">
                <a:effectLst/>
                <a:latin typeface="Helvetica Neue" panose="02000503000000020004" pitchFamily="2" charset="0"/>
                <a:cs typeface="Arial Hebrew" pitchFamily="2" charset="-79"/>
              </a:rPr>
              <a:t> </a:t>
            </a:r>
            <a:r>
              <a:rPr lang="he-IL" dirty="0">
                <a:effectLst/>
                <a:latin typeface="Arial Hebrew" pitchFamily="2" charset="-79"/>
                <a:cs typeface="Arial Hebrew" pitchFamily="2" charset="-79"/>
              </a:rPr>
              <a:t>אחוזים</a:t>
            </a:r>
            <a:r>
              <a:rPr lang="he-IL" dirty="0">
                <a:effectLst/>
                <a:latin typeface="Helvetica Neue" panose="02000503000000020004" pitchFamily="2" charset="0"/>
                <a:cs typeface="Arial Hebrew" pitchFamily="2" charset="-79"/>
              </a:rPr>
              <a:t> </a:t>
            </a:r>
            <a:r>
              <a:rPr lang="he-IL" dirty="0">
                <a:effectLst/>
                <a:latin typeface="Arial Hebrew" pitchFamily="2" charset="-79"/>
                <a:cs typeface="Arial Hebrew" pitchFamily="2" charset="-79"/>
              </a:rPr>
              <a:t>גבוהים</a:t>
            </a:r>
            <a:r>
              <a:rPr lang="he-IL" dirty="0">
                <a:effectLst/>
                <a:latin typeface="Helvetica Neue" panose="02000503000000020004" pitchFamily="2" charset="0"/>
                <a:cs typeface="Arial Hebrew" pitchFamily="2" charset="-79"/>
              </a:rPr>
              <a:t> </a:t>
            </a:r>
            <a:r>
              <a:rPr lang="he-IL" dirty="0">
                <a:effectLst/>
                <a:latin typeface="Arial Hebrew" pitchFamily="2" charset="-79"/>
                <a:cs typeface="Arial Hebrew" pitchFamily="2" charset="-79"/>
              </a:rPr>
              <a:t>גם</a:t>
            </a:r>
            <a:r>
              <a:rPr lang="he-IL" dirty="0">
                <a:effectLst/>
                <a:latin typeface="Helvetica Neue" panose="02000503000000020004" pitchFamily="2" charset="0"/>
                <a:cs typeface="Arial Hebrew" pitchFamily="2" charset="-79"/>
              </a:rPr>
              <a:t> </a:t>
            </a:r>
            <a:r>
              <a:rPr lang="he-IL" dirty="0">
                <a:effectLst/>
                <a:latin typeface="Arial Hebrew" pitchFamily="2" charset="-79"/>
                <a:cs typeface="Arial Hebrew" pitchFamily="2" charset="-79"/>
              </a:rPr>
              <a:t>עם</a:t>
            </a:r>
            <a:r>
              <a:rPr lang="he-IL" dirty="0">
                <a:effectLst/>
                <a:latin typeface="Helvetica Neue" panose="02000503000000020004" pitchFamily="2" charset="0"/>
                <a:cs typeface="Arial Hebrew" pitchFamily="2" charset="-79"/>
              </a:rPr>
              <a:t> </a:t>
            </a:r>
            <a:r>
              <a:rPr lang="he-IL" dirty="0">
                <a:effectLst/>
                <a:latin typeface="Arial Hebrew" pitchFamily="2" charset="-79"/>
                <a:cs typeface="Arial Hebrew" pitchFamily="2" charset="-79"/>
              </a:rPr>
              <a:t>ההחלשה</a:t>
            </a:r>
            <a:r>
              <a:rPr lang="he-IL" dirty="0">
                <a:effectLst/>
                <a:latin typeface="Helvetica Neue" panose="02000503000000020004" pitchFamily="2" charset="0"/>
                <a:cs typeface="Arial Hebrew" pitchFamily="2" charset="-79"/>
              </a:rPr>
              <a:t> </a:t>
            </a:r>
            <a:r>
              <a:rPr lang="he-IL" dirty="0">
                <a:effectLst/>
                <a:latin typeface="Arial Hebrew" pitchFamily="2" charset="-79"/>
                <a:cs typeface="Arial Hebrew" pitchFamily="2" charset="-79"/>
              </a:rPr>
              <a:t>הזו</a:t>
            </a:r>
            <a:r>
              <a:rPr lang="he-IL" dirty="0">
                <a:effectLst/>
                <a:latin typeface="Helvetica Neue" panose="02000503000000020004" pitchFamily="2" charset="0"/>
                <a:cs typeface="Arial Hebrew" pitchFamily="2" charset="-79"/>
              </a:rPr>
              <a:t>. </a:t>
            </a:r>
            <a:r>
              <a:rPr lang="he-IL" dirty="0">
                <a:effectLst/>
                <a:latin typeface="Arial Hebrew" pitchFamily="2" charset="-79"/>
                <a:cs typeface="Arial Hebrew" pitchFamily="2" charset="-79"/>
              </a:rPr>
              <a:t>דבר</a:t>
            </a:r>
            <a:r>
              <a:rPr lang="he-IL" dirty="0">
                <a:effectLst/>
                <a:latin typeface="Helvetica Neue" panose="02000503000000020004" pitchFamily="2" charset="0"/>
                <a:cs typeface="Arial Hebrew" pitchFamily="2" charset="-79"/>
              </a:rPr>
              <a:t> </a:t>
            </a:r>
            <a:r>
              <a:rPr lang="he-IL" dirty="0">
                <a:effectLst/>
                <a:latin typeface="Arial Hebrew" pitchFamily="2" charset="-79"/>
                <a:cs typeface="Arial Hebrew" pitchFamily="2" charset="-79"/>
              </a:rPr>
              <a:t>מעניין</a:t>
            </a:r>
            <a:r>
              <a:rPr lang="he-IL" dirty="0">
                <a:effectLst/>
                <a:latin typeface="Helvetica Neue" panose="02000503000000020004" pitchFamily="2" charset="0"/>
                <a:cs typeface="Arial Hebrew" pitchFamily="2" charset="-79"/>
              </a:rPr>
              <a:t> </a:t>
            </a:r>
            <a:r>
              <a:rPr lang="he-IL" dirty="0">
                <a:effectLst/>
                <a:latin typeface="Arial Hebrew" pitchFamily="2" charset="-79"/>
                <a:cs typeface="Arial Hebrew" pitchFamily="2" charset="-79"/>
              </a:rPr>
              <a:t>נוסף</a:t>
            </a:r>
            <a:r>
              <a:rPr lang="he-IL" dirty="0">
                <a:effectLst/>
                <a:latin typeface="Helvetica Neue" panose="02000503000000020004" pitchFamily="2" charset="0"/>
                <a:cs typeface="Arial Hebrew" pitchFamily="2" charset="-79"/>
              </a:rPr>
              <a:t> </a:t>
            </a:r>
            <a:r>
              <a:rPr lang="he-IL" dirty="0">
                <a:effectLst/>
                <a:latin typeface="Arial Hebrew" pitchFamily="2" charset="-79"/>
                <a:cs typeface="Arial Hebrew" pitchFamily="2" charset="-79"/>
              </a:rPr>
              <a:t>הוא</a:t>
            </a:r>
            <a:r>
              <a:rPr lang="he-IL" dirty="0">
                <a:effectLst/>
                <a:latin typeface="Helvetica Neue" panose="02000503000000020004" pitchFamily="2" charset="0"/>
                <a:cs typeface="Arial Hebrew" pitchFamily="2" charset="-79"/>
              </a:rPr>
              <a:t> </a:t>
            </a:r>
            <a:r>
              <a:rPr lang="he-IL" dirty="0">
                <a:effectLst/>
                <a:latin typeface="Arial Hebrew" pitchFamily="2" charset="-79"/>
                <a:cs typeface="Arial Hebrew" pitchFamily="2" charset="-79"/>
              </a:rPr>
              <a:t>שאנו</a:t>
            </a:r>
            <a:r>
              <a:rPr lang="he-IL" dirty="0">
                <a:effectLst/>
                <a:latin typeface="Helvetica Neue" panose="02000503000000020004" pitchFamily="2" charset="0"/>
                <a:cs typeface="Arial Hebrew" pitchFamily="2" charset="-79"/>
              </a:rPr>
              <a:t> </a:t>
            </a:r>
            <a:r>
              <a:rPr lang="he-IL" dirty="0">
                <a:effectLst/>
                <a:latin typeface="Arial Hebrew" pitchFamily="2" charset="-79"/>
                <a:cs typeface="Arial Hebrew" pitchFamily="2" charset="-79"/>
              </a:rPr>
              <a:t>מנצחים</a:t>
            </a:r>
            <a:r>
              <a:rPr lang="he-IL" dirty="0">
                <a:effectLst/>
                <a:latin typeface="Helvetica Neue" panose="02000503000000020004" pitchFamily="2" charset="0"/>
                <a:cs typeface="Arial Hebrew" pitchFamily="2" charset="-79"/>
              </a:rPr>
              <a:t> </a:t>
            </a:r>
            <a:r>
              <a:rPr lang="he-IL" dirty="0">
                <a:effectLst/>
                <a:latin typeface="Arial Hebrew" pitchFamily="2" charset="-79"/>
                <a:cs typeface="Arial Hebrew" pitchFamily="2" charset="-79"/>
              </a:rPr>
              <a:t>את</a:t>
            </a:r>
            <a:r>
              <a:rPr lang="he-IL" dirty="0">
                <a:effectLst/>
                <a:latin typeface="Helvetica Neue" panose="02000503000000020004" pitchFamily="2" charset="0"/>
                <a:cs typeface="Arial Hebrew" pitchFamily="2" charset="-79"/>
              </a:rPr>
              <a:t> </a:t>
            </a:r>
            <a:r>
              <a:rPr lang="he-IL" dirty="0">
                <a:effectLst/>
                <a:latin typeface="Arial Hebrew" pitchFamily="2" charset="-79"/>
                <a:cs typeface="Arial Hebrew" pitchFamily="2" charset="-79"/>
              </a:rPr>
              <a:t>השחקן</a:t>
            </a:r>
            <a:r>
              <a:rPr lang="he-IL" dirty="0">
                <a:effectLst/>
                <a:latin typeface="Helvetica Neue" panose="02000503000000020004" pitchFamily="2" charset="0"/>
                <a:cs typeface="Arial Hebrew" pitchFamily="2" charset="-79"/>
              </a:rPr>
              <a:t> </a:t>
            </a:r>
            <a:r>
              <a:rPr lang="he-IL" dirty="0">
                <a:effectLst/>
                <a:latin typeface="Arial Hebrew" pitchFamily="2" charset="-79"/>
                <a:cs typeface="Arial Hebrew" pitchFamily="2" charset="-79"/>
              </a:rPr>
              <a:t>ההתקפי</a:t>
            </a:r>
            <a:r>
              <a:rPr lang="he-IL" dirty="0">
                <a:effectLst/>
                <a:latin typeface="Helvetica Neue" panose="02000503000000020004" pitchFamily="2" charset="0"/>
                <a:cs typeface="Arial Hebrew" pitchFamily="2" charset="-79"/>
              </a:rPr>
              <a:t> </a:t>
            </a:r>
            <a:r>
              <a:rPr lang="he-IL" dirty="0">
                <a:effectLst/>
                <a:latin typeface="Arial Hebrew" pitchFamily="2" charset="-79"/>
                <a:cs typeface="Arial Hebrew" pitchFamily="2" charset="-79"/>
              </a:rPr>
              <a:t>הרבה</a:t>
            </a:r>
            <a:r>
              <a:rPr lang="he-IL" dirty="0">
                <a:effectLst/>
                <a:latin typeface="Helvetica Neue" panose="02000503000000020004" pitchFamily="2" charset="0"/>
                <a:cs typeface="Arial Hebrew" pitchFamily="2" charset="-79"/>
              </a:rPr>
              <a:t> </a:t>
            </a:r>
            <a:r>
              <a:rPr lang="he-IL" dirty="0">
                <a:effectLst/>
                <a:latin typeface="Arial Hebrew" pitchFamily="2" charset="-79"/>
                <a:cs typeface="Arial Hebrew" pitchFamily="2" charset="-79"/>
              </a:rPr>
              <a:t>יותר</a:t>
            </a:r>
            <a:r>
              <a:rPr lang="he-IL" dirty="0">
                <a:effectLst/>
                <a:latin typeface="Helvetica Neue" panose="02000503000000020004" pitchFamily="2" charset="0"/>
                <a:cs typeface="Arial Hebrew" pitchFamily="2" charset="-79"/>
              </a:rPr>
              <a:t> </a:t>
            </a:r>
            <a:r>
              <a:rPr lang="he-IL" dirty="0">
                <a:effectLst/>
                <a:latin typeface="Arial Hebrew" pitchFamily="2" charset="-79"/>
                <a:cs typeface="Arial Hebrew" pitchFamily="2" charset="-79"/>
              </a:rPr>
              <a:t>מההגנתי</a:t>
            </a:r>
            <a:r>
              <a:rPr lang="he-IL" dirty="0">
                <a:effectLst/>
                <a:latin typeface="Helvetica Neue" panose="02000503000000020004" pitchFamily="2" charset="0"/>
                <a:cs typeface="Arial Hebrew" pitchFamily="2" charset="-79"/>
              </a:rPr>
              <a:t>, </a:t>
            </a:r>
            <a:r>
              <a:rPr lang="he-IL" dirty="0">
                <a:effectLst/>
                <a:latin typeface="Arial Hebrew" pitchFamily="2" charset="-79"/>
                <a:cs typeface="Arial Hebrew" pitchFamily="2" charset="-79"/>
              </a:rPr>
              <a:t>וזה</a:t>
            </a:r>
            <a:r>
              <a:rPr lang="he-IL" dirty="0">
                <a:effectLst/>
                <a:latin typeface="Helvetica Neue" panose="02000503000000020004" pitchFamily="2" charset="0"/>
                <a:cs typeface="Arial Hebrew" pitchFamily="2" charset="-79"/>
              </a:rPr>
              <a:t> </a:t>
            </a:r>
            <a:r>
              <a:rPr lang="he-IL" dirty="0">
                <a:effectLst/>
                <a:latin typeface="Arial Hebrew" pitchFamily="2" charset="-79"/>
                <a:cs typeface="Arial Hebrew" pitchFamily="2" charset="-79"/>
              </a:rPr>
              <a:t>אכן</a:t>
            </a:r>
            <a:r>
              <a:rPr lang="he-IL" dirty="0">
                <a:effectLst/>
                <a:latin typeface="Helvetica Neue" panose="02000503000000020004" pitchFamily="2" charset="0"/>
                <a:cs typeface="Arial Hebrew" pitchFamily="2" charset="-79"/>
              </a:rPr>
              <a:t> </a:t>
            </a:r>
            <a:r>
              <a:rPr lang="he-IL" dirty="0">
                <a:effectLst/>
                <a:latin typeface="Arial Hebrew" pitchFamily="2" charset="-79"/>
                <a:cs typeface="Arial Hebrew" pitchFamily="2" charset="-79"/>
              </a:rPr>
              <a:t>הגיוני</a:t>
            </a:r>
            <a:r>
              <a:rPr lang="he-IL" dirty="0">
                <a:effectLst/>
                <a:latin typeface="Helvetica Neue" panose="02000503000000020004" pitchFamily="2" charset="0"/>
                <a:cs typeface="Arial Hebrew" pitchFamily="2" charset="-79"/>
              </a:rPr>
              <a:t>, </a:t>
            </a:r>
            <a:r>
              <a:rPr lang="he-IL" dirty="0">
                <a:effectLst/>
                <a:latin typeface="Arial Hebrew" pitchFamily="2" charset="-79"/>
                <a:cs typeface="Arial Hebrew" pitchFamily="2" charset="-79"/>
              </a:rPr>
              <a:t>כי</a:t>
            </a:r>
            <a:r>
              <a:rPr lang="he-IL" dirty="0">
                <a:effectLst/>
                <a:latin typeface="Helvetica Neue" panose="02000503000000020004" pitchFamily="2" charset="0"/>
                <a:cs typeface="Arial Hebrew" pitchFamily="2" charset="-79"/>
              </a:rPr>
              <a:t> </a:t>
            </a:r>
            <a:r>
              <a:rPr lang="he-IL" dirty="0">
                <a:effectLst/>
                <a:latin typeface="Arial Hebrew" pitchFamily="2" charset="-79"/>
                <a:cs typeface="Arial Hebrew" pitchFamily="2" charset="-79"/>
              </a:rPr>
              <a:t>מטרת</a:t>
            </a:r>
            <a:r>
              <a:rPr lang="he-IL" dirty="0">
                <a:effectLst/>
                <a:latin typeface="Helvetica Neue" panose="02000503000000020004" pitchFamily="2" charset="0"/>
                <a:cs typeface="Arial Hebrew" pitchFamily="2" charset="-79"/>
              </a:rPr>
              <a:t> </a:t>
            </a:r>
            <a:r>
              <a:rPr lang="he-IL" dirty="0">
                <a:effectLst/>
                <a:latin typeface="Arial Hebrew" pitchFamily="2" charset="-79"/>
                <a:cs typeface="Arial Hebrew" pitchFamily="2" charset="-79"/>
              </a:rPr>
              <a:t>השחקן</a:t>
            </a:r>
            <a:r>
              <a:rPr lang="he-IL" dirty="0">
                <a:effectLst/>
                <a:latin typeface="Helvetica Neue" panose="02000503000000020004" pitchFamily="2" charset="0"/>
                <a:cs typeface="Arial Hebrew" pitchFamily="2" charset="-79"/>
              </a:rPr>
              <a:t> </a:t>
            </a:r>
            <a:r>
              <a:rPr lang="he-IL" dirty="0">
                <a:effectLst/>
                <a:latin typeface="Arial Hebrew" pitchFamily="2" charset="-79"/>
                <a:cs typeface="Arial Hebrew" pitchFamily="2" charset="-79"/>
              </a:rPr>
              <a:t>ההתקפי</a:t>
            </a:r>
            <a:r>
              <a:rPr lang="he-IL" dirty="0">
                <a:effectLst/>
                <a:latin typeface="Helvetica Neue" panose="02000503000000020004" pitchFamily="2" charset="0"/>
                <a:cs typeface="Arial Hebrew" pitchFamily="2" charset="-79"/>
              </a:rPr>
              <a:t> </a:t>
            </a:r>
            <a:r>
              <a:rPr lang="he-IL" dirty="0">
                <a:effectLst/>
                <a:latin typeface="Arial Hebrew" pitchFamily="2" charset="-79"/>
                <a:cs typeface="Arial Hebrew" pitchFamily="2" charset="-79"/>
              </a:rPr>
              <a:t>הינה</a:t>
            </a:r>
            <a:r>
              <a:rPr lang="he-IL" dirty="0">
                <a:effectLst/>
                <a:latin typeface="Helvetica Neue" panose="02000503000000020004" pitchFamily="2" charset="0"/>
                <a:cs typeface="Arial Hebrew" pitchFamily="2" charset="-79"/>
              </a:rPr>
              <a:t> </a:t>
            </a:r>
            <a:r>
              <a:rPr lang="he-IL" dirty="0">
                <a:effectLst/>
                <a:latin typeface="Arial Hebrew" pitchFamily="2" charset="-79"/>
                <a:cs typeface="Arial Hebrew" pitchFamily="2" charset="-79"/>
              </a:rPr>
              <a:t>ניצחון</a:t>
            </a:r>
            <a:r>
              <a:rPr lang="he-IL" dirty="0">
                <a:effectLst/>
                <a:latin typeface="Helvetica Neue" panose="02000503000000020004" pitchFamily="2" charset="0"/>
                <a:cs typeface="Arial Hebrew" pitchFamily="2" charset="-79"/>
              </a:rPr>
              <a:t> </a:t>
            </a:r>
            <a:r>
              <a:rPr lang="he-IL" dirty="0">
                <a:effectLst/>
                <a:latin typeface="Arial Hebrew" pitchFamily="2" charset="-79"/>
                <a:cs typeface="Arial Hebrew" pitchFamily="2" charset="-79"/>
              </a:rPr>
              <a:t>אשר</a:t>
            </a:r>
            <a:r>
              <a:rPr lang="he-IL" dirty="0">
                <a:effectLst/>
                <a:latin typeface="Helvetica Neue" panose="02000503000000020004" pitchFamily="2" charset="0"/>
                <a:cs typeface="Arial Hebrew" pitchFamily="2" charset="-79"/>
              </a:rPr>
              <a:t> </a:t>
            </a:r>
            <a:r>
              <a:rPr lang="he-IL" dirty="0">
                <a:effectLst/>
                <a:latin typeface="Arial Hebrew" pitchFamily="2" charset="-79"/>
                <a:cs typeface="Arial Hebrew" pitchFamily="2" charset="-79"/>
              </a:rPr>
              <a:t>דורשת</a:t>
            </a:r>
            <a:r>
              <a:rPr lang="he-IL" dirty="0">
                <a:effectLst/>
                <a:latin typeface="Helvetica Neue" panose="02000503000000020004" pitchFamily="2" charset="0"/>
                <a:cs typeface="Arial Hebrew" pitchFamily="2" charset="-79"/>
              </a:rPr>
              <a:t> 4 </a:t>
            </a:r>
            <a:r>
              <a:rPr lang="he-IL" dirty="0">
                <a:effectLst/>
                <a:latin typeface="Arial Hebrew" pitchFamily="2" charset="-79"/>
                <a:cs typeface="Arial Hebrew" pitchFamily="2" charset="-79"/>
              </a:rPr>
              <a:t>צעדים</a:t>
            </a:r>
            <a:r>
              <a:rPr lang="he-IL" dirty="0">
                <a:effectLst/>
                <a:latin typeface="Helvetica Neue" panose="02000503000000020004" pitchFamily="2" charset="0"/>
                <a:cs typeface="Arial Hebrew" pitchFamily="2" charset="-79"/>
              </a:rPr>
              <a:t> </a:t>
            </a:r>
            <a:r>
              <a:rPr lang="he-IL" dirty="0">
                <a:effectLst/>
                <a:latin typeface="Arial Hebrew" pitchFamily="2" charset="-79"/>
                <a:cs typeface="Arial Hebrew" pitchFamily="2" charset="-79"/>
              </a:rPr>
              <a:t>מחושבים</a:t>
            </a:r>
            <a:r>
              <a:rPr lang="he-IL" dirty="0">
                <a:effectLst/>
                <a:latin typeface="Helvetica Neue" panose="02000503000000020004" pitchFamily="2" charset="0"/>
                <a:cs typeface="Arial Hebrew" pitchFamily="2" charset="-79"/>
              </a:rPr>
              <a:t>, </a:t>
            </a:r>
            <a:r>
              <a:rPr lang="he-IL" dirty="0">
                <a:effectLst/>
                <a:latin typeface="Arial Hebrew" pitchFamily="2" charset="-79"/>
                <a:cs typeface="Arial Hebrew" pitchFamily="2" charset="-79"/>
              </a:rPr>
              <a:t>למרות</a:t>
            </a:r>
            <a:r>
              <a:rPr lang="he-IL" dirty="0">
                <a:effectLst/>
                <a:latin typeface="Helvetica Neue" panose="02000503000000020004" pitchFamily="2" charset="0"/>
                <a:cs typeface="Arial Hebrew" pitchFamily="2" charset="-79"/>
              </a:rPr>
              <a:t> </a:t>
            </a:r>
            <a:r>
              <a:rPr lang="he-IL" dirty="0">
                <a:effectLst/>
                <a:latin typeface="Arial Hebrew" pitchFamily="2" charset="-79"/>
                <a:cs typeface="Arial Hebrew" pitchFamily="2" charset="-79"/>
              </a:rPr>
              <a:t>מטרת</a:t>
            </a:r>
            <a:r>
              <a:rPr lang="he-IL" dirty="0">
                <a:effectLst/>
                <a:latin typeface="Helvetica Neue" panose="02000503000000020004" pitchFamily="2" charset="0"/>
                <a:cs typeface="Arial Hebrew" pitchFamily="2" charset="-79"/>
              </a:rPr>
              <a:t> </a:t>
            </a:r>
            <a:r>
              <a:rPr lang="he-IL" dirty="0">
                <a:effectLst/>
                <a:latin typeface="Arial Hebrew" pitchFamily="2" charset="-79"/>
                <a:cs typeface="Arial Hebrew" pitchFamily="2" charset="-79"/>
              </a:rPr>
              <a:t>השחקן</a:t>
            </a:r>
            <a:r>
              <a:rPr lang="he-IL" dirty="0">
                <a:effectLst/>
                <a:latin typeface="Helvetica Neue" panose="02000503000000020004" pitchFamily="2" charset="0"/>
                <a:cs typeface="Arial Hebrew" pitchFamily="2" charset="-79"/>
              </a:rPr>
              <a:t> </a:t>
            </a:r>
            <a:r>
              <a:rPr lang="he-IL" dirty="0">
                <a:effectLst/>
                <a:latin typeface="Arial Hebrew" pitchFamily="2" charset="-79"/>
                <a:cs typeface="Arial Hebrew" pitchFamily="2" charset="-79"/>
              </a:rPr>
              <a:t>ההגנתי</a:t>
            </a:r>
            <a:r>
              <a:rPr lang="he-IL" dirty="0">
                <a:effectLst/>
                <a:latin typeface="Helvetica Neue" panose="02000503000000020004" pitchFamily="2" charset="0"/>
                <a:cs typeface="Arial Hebrew" pitchFamily="2" charset="-79"/>
              </a:rPr>
              <a:t>  (</a:t>
            </a:r>
            <a:r>
              <a:rPr lang="he-IL" dirty="0">
                <a:effectLst/>
                <a:latin typeface="Arial Hebrew" pitchFamily="2" charset="-79"/>
                <a:cs typeface="Arial Hebrew" pitchFamily="2" charset="-79"/>
              </a:rPr>
              <a:t>שהיא</a:t>
            </a:r>
            <a:r>
              <a:rPr lang="he-IL" dirty="0">
                <a:effectLst/>
                <a:latin typeface="Helvetica Neue" panose="02000503000000020004" pitchFamily="2" charset="0"/>
                <a:cs typeface="Arial Hebrew" pitchFamily="2" charset="-79"/>
              </a:rPr>
              <a:t> </a:t>
            </a:r>
            <a:r>
              <a:rPr lang="he-IL" dirty="0">
                <a:effectLst/>
                <a:latin typeface="Arial Hebrew" pitchFamily="2" charset="-79"/>
                <a:cs typeface="Arial Hebrew" pitchFamily="2" charset="-79"/>
              </a:rPr>
              <a:t>חסימה</a:t>
            </a:r>
            <a:r>
              <a:rPr lang="he-IL" dirty="0">
                <a:effectLst/>
                <a:latin typeface="Helvetica Neue" panose="02000503000000020004" pitchFamily="2" charset="0"/>
                <a:cs typeface="Arial Hebrew" pitchFamily="2" charset="-79"/>
              </a:rPr>
              <a:t>) </a:t>
            </a:r>
            <a:r>
              <a:rPr lang="he-IL" dirty="0">
                <a:effectLst/>
                <a:latin typeface="Arial Hebrew" pitchFamily="2" charset="-79"/>
                <a:cs typeface="Arial Hebrew" pitchFamily="2" charset="-79"/>
              </a:rPr>
              <a:t>והיא</a:t>
            </a:r>
            <a:r>
              <a:rPr lang="he-IL" dirty="0">
                <a:effectLst/>
                <a:latin typeface="Helvetica Neue" panose="02000503000000020004" pitchFamily="2" charset="0"/>
                <a:cs typeface="Arial Hebrew" pitchFamily="2" charset="-79"/>
              </a:rPr>
              <a:t> </a:t>
            </a:r>
            <a:r>
              <a:rPr lang="he-IL" dirty="0">
                <a:effectLst/>
                <a:latin typeface="Arial Hebrew" pitchFamily="2" charset="-79"/>
                <a:cs typeface="Arial Hebrew" pitchFamily="2" charset="-79"/>
              </a:rPr>
              <a:t>קלה</a:t>
            </a:r>
            <a:r>
              <a:rPr lang="he-IL" dirty="0">
                <a:effectLst/>
                <a:latin typeface="Helvetica Neue" panose="02000503000000020004" pitchFamily="2" charset="0"/>
                <a:cs typeface="Arial Hebrew" pitchFamily="2" charset="-79"/>
              </a:rPr>
              <a:t> </a:t>
            </a:r>
            <a:r>
              <a:rPr lang="he-IL" dirty="0">
                <a:effectLst/>
                <a:latin typeface="Arial Hebrew" pitchFamily="2" charset="-79"/>
                <a:cs typeface="Arial Hebrew" pitchFamily="2" charset="-79"/>
              </a:rPr>
              <a:t>הרבה</a:t>
            </a:r>
            <a:r>
              <a:rPr lang="he-IL" dirty="0">
                <a:effectLst/>
                <a:latin typeface="Helvetica Neue" panose="02000503000000020004" pitchFamily="2" charset="0"/>
                <a:cs typeface="Arial Hebrew" pitchFamily="2" charset="-79"/>
              </a:rPr>
              <a:t> </a:t>
            </a:r>
            <a:r>
              <a:rPr lang="he-IL" dirty="0">
                <a:effectLst/>
                <a:latin typeface="Arial Hebrew" pitchFamily="2" charset="-79"/>
                <a:cs typeface="Arial Hebrew" pitchFamily="2" charset="-79"/>
              </a:rPr>
              <a:t>יותר</a:t>
            </a:r>
          </a:p>
        </p:txBody>
      </p:sp>
      <p:sp>
        <p:nvSpPr>
          <p:cNvPr id="4" name="Slide Number Placeholder 3"/>
          <p:cNvSpPr>
            <a:spLocks noGrp="1"/>
          </p:cNvSpPr>
          <p:nvPr>
            <p:ph type="sldNum" sz="quarter" idx="5"/>
          </p:nvPr>
        </p:nvSpPr>
        <p:spPr/>
        <p:txBody>
          <a:bodyPr/>
          <a:lstStyle/>
          <a:p>
            <a:fld id="{98C9D076-8864-BB43-9854-21B246977E9C}" type="slidenum">
              <a:rPr lang="en-IL" smtClean="0"/>
              <a:t>7</a:t>
            </a:fld>
            <a:endParaRPr lang="en-IL"/>
          </a:p>
        </p:txBody>
      </p:sp>
    </p:spTree>
    <p:extLst>
      <p:ext uri="{BB962C8B-B14F-4D97-AF65-F5344CB8AC3E}">
        <p14:creationId xmlns:p14="http://schemas.microsoft.com/office/powerpoint/2010/main" val="41908627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r" defTabSz="914400" rtl="1" eaLnBrk="1" latinLnBrk="0" hangingPunct="1"/>
            <a:r>
              <a:rPr lang="he-IL" dirty="0"/>
              <a:t>בנוסף להשוואות הללו, בכדי להשוות בינינו לבין העבודות הקודמות, הרצנו משחקים של שני הסוכנים שלנו ושלהם כנגד השחקנים ההגנתי וההתקפי בעומקים שונים, ואכן כפי שניתן לראות, השחקן שלנו אשר מסומן בקו הכחול בגרפים הוא בעל אחוזי ניצחונות גבוהים יותר ועקביים יותר</a:t>
            </a:r>
            <a:endParaRPr lang="en-IL" dirty="0"/>
          </a:p>
        </p:txBody>
      </p:sp>
      <p:sp>
        <p:nvSpPr>
          <p:cNvPr id="4" name="Slide Number Placeholder 3"/>
          <p:cNvSpPr>
            <a:spLocks noGrp="1"/>
          </p:cNvSpPr>
          <p:nvPr>
            <p:ph type="sldNum" sz="quarter" idx="5"/>
          </p:nvPr>
        </p:nvSpPr>
        <p:spPr/>
        <p:txBody>
          <a:bodyPr/>
          <a:lstStyle/>
          <a:p>
            <a:fld id="{98C9D076-8864-BB43-9854-21B246977E9C}" type="slidenum">
              <a:rPr lang="en-IL" smtClean="0"/>
              <a:t>8</a:t>
            </a:fld>
            <a:endParaRPr lang="en-IL"/>
          </a:p>
        </p:txBody>
      </p:sp>
    </p:spTree>
    <p:extLst>
      <p:ext uri="{BB962C8B-B14F-4D97-AF65-F5344CB8AC3E}">
        <p14:creationId xmlns:p14="http://schemas.microsoft.com/office/powerpoint/2010/main" val="28139250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e-IL" dirty="0"/>
              <a:t>בשלב זה רצינו לבדוק אתת תוצאות היוריסטיקה במשחק רב משתתפים.</a:t>
            </a:r>
            <a:br>
              <a:rPr lang="en-US" dirty="0"/>
            </a:br>
            <a:r>
              <a:rPr lang="he-IL" dirty="0"/>
              <a:t>שמנו לב כי הדרך בה שחקן המקסימום תופס את השחקנים האחרים תלויה איך אנו משקפים אותם ביוריסטיקה.</a:t>
            </a:r>
            <a:br>
              <a:rPr lang="en-US" dirty="0"/>
            </a:br>
            <a:r>
              <a:rPr lang="he-IL" dirty="0"/>
              <a:t>ישנן שתי אפשריות לשקף את היריבים:</a:t>
            </a:r>
            <a:br>
              <a:rPr lang="en-US" dirty="0"/>
            </a:br>
            <a:r>
              <a:rPr lang="he-IL" dirty="0"/>
              <a:t>דרך אחת – למצע את אורכי הרצפים המקסימליים שלהם שזו הדרך בה אנו בחרנו</a:t>
            </a:r>
            <a:br>
              <a:rPr lang="en-US" dirty="0"/>
            </a:br>
            <a:r>
              <a:rPr lang="he-IL" dirty="0"/>
              <a:t>דרך שנייה - להחזיר רק את האורך של השחקן שהצליח לצבור הכי הרבה.</a:t>
            </a:r>
            <a:br>
              <a:rPr lang="en-US" dirty="0"/>
            </a:br>
            <a:r>
              <a:rPr lang="he-IL" dirty="0"/>
              <a:t>שמנו לב שבדרך שלנו שחקן המקסימום חושב שכולם עושים יד אחת נגדו ואמנם ינסו לנצח בעצמם אך ישתדלו שלא לחסום אחד את השני.</a:t>
            </a:r>
            <a:br>
              <a:rPr lang="en-US" dirty="0"/>
            </a:br>
            <a:r>
              <a:rPr lang="he-IL" dirty="0"/>
              <a:t>אולם בדרך השנייה זה מועצם הרבה יותר – הוא חושב שברגע שאחד היריבים קרוב יותר לניצחון כל שאר השחקנים מותרים על </a:t>
            </a:r>
            <a:r>
              <a:rPr lang="he-IL" dirty="0" err="1"/>
              <a:t>הנצחון</a:t>
            </a:r>
            <a:r>
              <a:rPr lang="he-IL" dirty="0"/>
              <a:t> האישי שלהם ומתמקדים רק בלחסום את שחקן המקסימום.</a:t>
            </a:r>
            <a:br>
              <a:rPr lang="en-US" dirty="0"/>
            </a:br>
            <a:r>
              <a:rPr lang="he-IL" dirty="0"/>
              <a:t>בגרף הבא נתנו לשני שחקנים כאלה לשחק מול זוגות יריבים שונים וראינו שככל שהיוריסטיקה משקפת לשחקן המקסימום תמונה קרובה יותר למציאות היא גורמת לו להגיע לתוצאות טובות יותר.</a:t>
            </a:r>
          </a:p>
        </p:txBody>
      </p:sp>
      <p:sp>
        <p:nvSpPr>
          <p:cNvPr id="4" name="Slide Number Placeholder 3"/>
          <p:cNvSpPr>
            <a:spLocks noGrp="1"/>
          </p:cNvSpPr>
          <p:nvPr>
            <p:ph type="sldNum" sz="quarter" idx="5"/>
          </p:nvPr>
        </p:nvSpPr>
        <p:spPr/>
        <p:txBody>
          <a:bodyPr/>
          <a:lstStyle/>
          <a:p>
            <a:fld id="{7632C128-A214-4289-86A2-E5F094595DF6}" type="slidenum">
              <a:rPr lang="he-IL" smtClean="0"/>
              <a:t>9</a:t>
            </a:fld>
            <a:endParaRPr lang="he-IL"/>
          </a:p>
        </p:txBody>
      </p:sp>
    </p:spTree>
    <p:extLst>
      <p:ext uri="{BB962C8B-B14F-4D97-AF65-F5344CB8AC3E}">
        <p14:creationId xmlns:p14="http://schemas.microsoft.com/office/powerpoint/2010/main" val="276318790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blip>
          <a:stretch>
            <a:fillRect/>
          </a:stretch>
        </p:blipFill>
        <p:spPr>
          <a:xfrm>
            <a:off x="0" y="0"/>
            <a:ext cx="12192000" cy="6858000"/>
          </a:xfrm>
          <a:prstGeom prst="rect">
            <a:avLst/>
          </a:prstGeom>
          <a:noFill/>
          <a:ln>
            <a:noFill/>
          </a:ln>
        </p:spPr>
      </p:pic>
      <p:sp>
        <p:nvSpPr>
          <p:cNvPr id="10" name="Google Shape;10;p2"/>
          <p:cNvSpPr txBox="1">
            <a:spLocks noGrp="1"/>
          </p:cNvSpPr>
          <p:nvPr>
            <p:ph type="ctrTitle"/>
          </p:nvPr>
        </p:nvSpPr>
        <p:spPr>
          <a:xfrm>
            <a:off x="953467" y="952200"/>
            <a:ext cx="6203200" cy="2476800"/>
          </a:xfrm>
          <a:prstGeom prst="rect">
            <a:avLst/>
          </a:prstGeom>
        </p:spPr>
        <p:txBody>
          <a:bodyPr spcFirstLastPara="1" wrap="square" lIns="91425" tIns="91425" rIns="91425" bIns="91425" anchor="ctr" anchorCtr="0">
            <a:noAutofit/>
          </a:bodyPr>
          <a:lstStyle>
            <a:lvl1pPr lvl="0">
              <a:spcBef>
                <a:spcPts val="0"/>
              </a:spcBef>
              <a:spcAft>
                <a:spcPts val="0"/>
              </a:spcAft>
              <a:buSzPts val="5200"/>
              <a:buNone/>
              <a:defRPr sz="6400" b="0">
                <a:latin typeface="Golos Text Medium"/>
                <a:ea typeface="Golos Text Medium"/>
                <a:cs typeface="Golos Text Medium"/>
                <a:sym typeface="Golos Text Medium"/>
              </a:defRPr>
            </a:lvl1pPr>
            <a:lvl2pPr lvl="1" algn="ctr">
              <a:spcBef>
                <a:spcPts val="0"/>
              </a:spcBef>
              <a:spcAft>
                <a:spcPts val="0"/>
              </a:spcAft>
              <a:buSzPts val="5200"/>
              <a:buNone/>
              <a:defRPr sz="6933"/>
            </a:lvl2pPr>
            <a:lvl3pPr lvl="2" algn="ctr">
              <a:spcBef>
                <a:spcPts val="0"/>
              </a:spcBef>
              <a:spcAft>
                <a:spcPts val="0"/>
              </a:spcAft>
              <a:buSzPts val="5200"/>
              <a:buNone/>
              <a:defRPr sz="6933"/>
            </a:lvl3pPr>
            <a:lvl4pPr lvl="3" algn="ctr">
              <a:spcBef>
                <a:spcPts val="0"/>
              </a:spcBef>
              <a:spcAft>
                <a:spcPts val="0"/>
              </a:spcAft>
              <a:buSzPts val="5200"/>
              <a:buNone/>
              <a:defRPr sz="6933"/>
            </a:lvl4pPr>
            <a:lvl5pPr lvl="4" algn="ctr">
              <a:spcBef>
                <a:spcPts val="0"/>
              </a:spcBef>
              <a:spcAft>
                <a:spcPts val="0"/>
              </a:spcAft>
              <a:buSzPts val="5200"/>
              <a:buNone/>
              <a:defRPr sz="6933"/>
            </a:lvl5pPr>
            <a:lvl6pPr lvl="5" algn="ctr">
              <a:spcBef>
                <a:spcPts val="0"/>
              </a:spcBef>
              <a:spcAft>
                <a:spcPts val="0"/>
              </a:spcAft>
              <a:buSzPts val="5200"/>
              <a:buNone/>
              <a:defRPr sz="6933"/>
            </a:lvl6pPr>
            <a:lvl7pPr lvl="6" algn="ctr">
              <a:spcBef>
                <a:spcPts val="0"/>
              </a:spcBef>
              <a:spcAft>
                <a:spcPts val="0"/>
              </a:spcAft>
              <a:buSzPts val="5200"/>
              <a:buNone/>
              <a:defRPr sz="6933"/>
            </a:lvl7pPr>
            <a:lvl8pPr lvl="7" algn="ctr">
              <a:spcBef>
                <a:spcPts val="0"/>
              </a:spcBef>
              <a:spcAft>
                <a:spcPts val="0"/>
              </a:spcAft>
              <a:buSzPts val="5200"/>
              <a:buNone/>
              <a:defRPr sz="6933"/>
            </a:lvl8pPr>
            <a:lvl9pPr lvl="8" algn="ctr">
              <a:spcBef>
                <a:spcPts val="0"/>
              </a:spcBef>
              <a:spcAft>
                <a:spcPts val="0"/>
              </a:spcAft>
              <a:buSzPts val="5200"/>
              <a:buNone/>
              <a:defRPr sz="6933"/>
            </a:lvl9pPr>
          </a:lstStyle>
          <a:p>
            <a:r>
              <a:rPr lang="en-US"/>
              <a:t>Click to edit Master title style</a:t>
            </a:r>
            <a:endParaRPr/>
          </a:p>
        </p:txBody>
      </p:sp>
    </p:spTree>
    <p:extLst>
      <p:ext uri="{BB962C8B-B14F-4D97-AF65-F5344CB8AC3E}">
        <p14:creationId xmlns:p14="http://schemas.microsoft.com/office/powerpoint/2010/main" val="1026894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43"/>
        <p:cNvGrpSpPr/>
        <p:nvPr/>
      </p:nvGrpSpPr>
      <p:grpSpPr>
        <a:xfrm>
          <a:off x="0" y="0"/>
          <a:ext cx="0" cy="0"/>
          <a:chOff x="0" y="0"/>
          <a:chExt cx="0" cy="0"/>
        </a:xfrm>
      </p:grpSpPr>
      <p:pic>
        <p:nvPicPr>
          <p:cNvPr id="44" name="Google Shape;44;p11"/>
          <p:cNvPicPr preferRelativeResize="0"/>
          <p:nvPr/>
        </p:nvPicPr>
        <p:blipFill>
          <a:blip r:embed="rId2">
            <a:alphaModFix/>
          </a:blip>
          <a:stretch>
            <a:fillRect/>
          </a:stretch>
        </p:blipFill>
        <p:spPr>
          <a:xfrm>
            <a:off x="0" y="0"/>
            <a:ext cx="12192000" cy="6858000"/>
          </a:xfrm>
          <a:prstGeom prst="rect">
            <a:avLst/>
          </a:prstGeom>
          <a:noFill/>
          <a:ln>
            <a:noFill/>
          </a:ln>
        </p:spPr>
      </p:pic>
      <p:sp>
        <p:nvSpPr>
          <p:cNvPr id="45" name="Google Shape;45;p11"/>
          <p:cNvSpPr txBox="1">
            <a:spLocks noGrp="1"/>
          </p:cNvSpPr>
          <p:nvPr>
            <p:ph type="title" hasCustomPrompt="1"/>
          </p:nvPr>
        </p:nvSpPr>
        <p:spPr>
          <a:xfrm>
            <a:off x="1712000" y="2077967"/>
            <a:ext cx="8768000" cy="20148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12800"/>
            </a:lvl1pPr>
            <a:lvl2pPr lvl="1" algn="ctr">
              <a:spcBef>
                <a:spcPts val="0"/>
              </a:spcBef>
              <a:spcAft>
                <a:spcPts val="0"/>
              </a:spcAft>
              <a:buSzPts val="9600"/>
              <a:buNone/>
              <a:defRPr sz="12800"/>
            </a:lvl2pPr>
            <a:lvl3pPr lvl="2" algn="ctr">
              <a:spcBef>
                <a:spcPts val="0"/>
              </a:spcBef>
              <a:spcAft>
                <a:spcPts val="0"/>
              </a:spcAft>
              <a:buSzPts val="9600"/>
              <a:buNone/>
              <a:defRPr sz="12800"/>
            </a:lvl3pPr>
            <a:lvl4pPr lvl="3" algn="ctr">
              <a:spcBef>
                <a:spcPts val="0"/>
              </a:spcBef>
              <a:spcAft>
                <a:spcPts val="0"/>
              </a:spcAft>
              <a:buSzPts val="9600"/>
              <a:buNone/>
              <a:defRPr sz="12800"/>
            </a:lvl4pPr>
            <a:lvl5pPr lvl="4" algn="ctr">
              <a:spcBef>
                <a:spcPts val="0"/>
              </a:spcBef>
              <a:spcAft>
                <a:spcPts val="0"/>
              </a:spcAft>
              <a:buSzPts val="9600"/>
              <a:buNone/>
              <a:defRPr sz="12800"/>
            </a:lvl5pPr>
            <a:lvl6pPr lvl="5" algn="ctr">
              <a:spcBef>
                <a:spcPts val="0"/>
              </a:spcBef>
              <a:spcAft>
                <a:spcPts val="0"/>
              </a:spcAft>
              <a:buSzPts val="9600"/>
              <a:buNone/>
              <a:defRPr sz="12800"/>
            </a:lvl6pPr>
            <a:lvl7pPr lvl="6" algn="ctr">
              <a:spcBef>
                <a:spcPts val="0"/>
              </a:spcBef>
              <a:spcAft>
                <a:spcPts val="0"/>
              </a:spcAft>
              <a:buSzPts val="9600"/>
              <a:buNone/>
              <a:defRPr sz="12800"/>
            </a:lvl7pPr>
            <a:lvl8pPr lvl="7" algn="ctr">
              <a:spcBef>
                <a:spcPts val="0"/>
              </a:spcBef>
              <a:spcAft>
                <a:spcPts val="0"/>
              </a:spcAft>
              <a:buSzPts val="9600"/>
              <a:buNone/>
              <a:defRPr sz="12800"/>
            </a:lvl8pPr>
            <a:lvl9pPr lvl="8" algn="ctr">
              <a:spcBef>
                <a:spcPts val="0"/>
              </a:spcBef>
              <a:spcAft>
                <a:spcPts val="0"/>
              </a:spcAft>
              <a:buSzPts val="9600"/>
              <a:buNone/>
              <a:defRPr sz="12800"/>
            </a:lvl9pPr>
          </a:lstStyle>
          <a:p>
            <a:r>
              <a:t>xx%</a:t>
            </a:r>
          </a:p>
        </p:txBody>
      </p:sp>
      <p:sp>
        <p:nvSpPr>
          <p:cNvPr id="46" name="Google Shape;46;p11"/>
          <p:cNvSpPr txBox="1">
            <a:spLocks noGrp="1"/>
          </p:cNvSpPr>
          <p:nvPr>
            <p:ph type="subTitle" idx="1"/>
          </p:nvPr>
        </p:nvSpPr>
        <p:spPr>
          <a:xfrm>
            <a:off x="1712000" y="4092833"/>
            <a:ext cx="8768000" cy="951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2133"/>
            </a:lvl1pPr>
            <a:lvl2pPr lvl="1" algn="ctr" rtl="0">
              <a:lnSpc>
                <a:spcPct val="100000"/>
              </a:lnSpc>
              <a:spcBef>
                <a:spcPts val="0"/>
              </a:spcBef>
              <a:spcAft>
                <a:spcPts val="0"/>
              </a:spcAft>
              <a:buSzPts val="1600"/>
              <a:buNone/>
              <a:defRPr sz="2133"/>
            </a:lvl2pPr>
            <a:lvl3pPr lvl="2" algn="ctr" rtl="0">
              <a:lnSpc>
                <a:spcPct val="100000"/>
              </a:lnSpc>
              <a:spcBef>
                <a:spcPts val="0"/>
              </a:spcBef>
              <a:spcAft>
                <a:spcPts val="0"/>
              </a:spcAft>
              <a:buSzPts val="1600"/>
              <a:buNone/>
              <a:defRPr sz="2133"/>
            </a:lvl3pPr>
            <a:lvl4pPr lvl="3" algn="ctr" rtl="0">
              <a:lnSpc>
                <a:spcPct val="100000"/>
              </a:lnSpc>
              <a:spcBef>
                <a:spcPts val="0"/>
              </a:spcBef>
              <a:spcAft>
                <a:spcPts val="0"/>
              </a:spcAft>
              <a:buSzPts val="1600"/>
              <a:buNone/>
              <a:defRPr sz="2133"/>
            </a:lvl4pPr>
            <a:lvl5pPr lvl="4" algn="ctr" rtl="0">
              <a:lnSpc>
                <a:spcPct val="100000"/>
              </a:lnSpc>
              <a:spcBef>
                <a:spcPts val="0"/>
              </a:spcBef>
              <a:spcAft>
                <a:spcPts val="0"/>
              </a:spcAft>
              <a:buSzPts val="1600"/>
              <a:buNone/>
              <a:defRPr sz="2133"/>
            </a:lvl5pPr>
            <a:lvl6pPr lvl="5" algn="ctr" rtl="0">
              <a:lnSpc>
                <a:spcPct val="100000"/>
              </a:lnSpc>
              <a:spcBef>
                <a:spcPts val="0"/>
              </a:spcBef>
              <a:spcAft>
                <a:spcPts val="0"/>
              </a:spcAft>
              <a:buSzPts val="1600"/>
              <a:buNone/>
              <a:defRPr sz="2133"/>
            </a:lvl6pPr>
            <a:lvl7pPr lvl="6" algn="ctr" rtl="0">
              <a:lnSpc>
                <a:spcPct val="100000"/>
              </a:lnSpc>
              <a:spcBef>
                <a:spcPts val="0"/>
              </a:spcBef>
              <a:spcAft>
                <a:spcPts val="0"/>
              </a:spcAft>
              <a:buSzPts val="1600"/>
              <a:buNone/>
              <a:defRPr sz="2133"/>
            </a:lvl7pPr>
            <a:lvl8pPr lvl="7" algn="ctr" rtl="0">
              <a:lnSpc>
                <a:spcPct val="100000"/>
              </a:lnSpc>
              <a:spcBef>
                <a:spcPts val="0"/>
              </a:spcBef>
              <a:spcAft>
                <a:spcPts val="0"/>
              </a:spcAft>
              <a:buSzPts val="1600"/>
              <a:buNone/>
              <a:defRPr sz="2133"/>
            </a:lvl8pPr>
            <a:lvl9pPr lvl="8" algn="ctr" rtl="0">
              <a:lnSpc>
                <a:spcPct val="100000"/>
              </a:lnSpc>
              <a:spcBef>
                <a:spcPts val="0"/>
              </a:spcBef>
              <a:spcAft>
                <a:spcPts val="0"/>
              </a:spcAft>
              <a:buSzPts val="1600"/>
              <a:buNone/>
              <a:defRPr sz="2133"/>
            </a:lvl9pPr>
          </a:lstStyle>
          <a:p>
            <a:r>
              <a:rPr lang="en-US"/>
              <a:t>Click to edit Master subtitle style</a:t>
            </a:r>
            <a:endParaRPr/>
          </a:p>
        </p:txBody>
      </p:sp>
    </p:spTree>
    <p:extLst>
      <p:ext uri="{BB962C8B-B14F-4D97-AF65-F5344CB8AC3E}">
        <p14:creationId xmlns:p14="http://schemas.microsoft.com/office/powerpoint/2010/main" val="39715297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7"/>
        <p:cNvGrpSpPr/>
        <p:nvPr/>
      </p:nvGrpSpPr>
      <p:grpSpPr>
        <a:xfrm>
          <a:off x="0" y="0"/>
          <a:ext cx="0" cy="0"/>
          <a:chOff x="0" y="0"/>
          <a:chExt cx="0" cy="0"/>
        </a:xfrm>
      </p:grpSpPr>
    </p:spTree>
    <p:extLst>
      <p:ext uri="{BB962C8B-B14F-4D97-AF65-F5344CB8AC3E}">
        <p14:creationId xmlns:p14="http://schemas.microsoft.com/office/powerpoint/2010/main" val="22834807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48"/>
        <p:cNvGrpSpPr/>
        <p:nvPr/>
      </p:nvGrpSpPr>
      <p:grpSpPr>
        <a:xfrm>
          <a:off x="0" y="0"/>
          <a:ext cx="0" cy="0"/>
          <a:chOff x="0" y="0"/>
          <a:chExt cx="0" cy="0"/>
        </a:xfrm>
      </p:grpSpPr>
      <p:pic>
        <p:nvPicPr>
          <p:cNvPr id="49" name="Google Shape;49;p13"/>
          <p:cNvPicPr preferRelativeResize="0"/>
          <p:nvPr/>
        </p:nvPicPr>
        <p:blipFill>
          <a:blip r:embed="rId2">
            <a:alphaModFix/>
          </a:blip>
          <a:stretch>
            <a:fillRect/>
          </a:stretch>
        </p:blipFill>
        <p:spPr>
          <a:xfrm rot="10800000">
            <a:off x="0" y="0"/>
            <a:ext cx="12192000" cy="6858000"/>
          </a:xfrm>
          <a:prstGeom prst="rect">
            <a:avLst/>
          </a:prstGeom>
          <a:noFill/>
          <a:ln>
            <a:noFill/>
          </a:ln>
        </p:spPr>
      </p:pic>
      <p:sp>
        <p:nvSpPr>
          <p:cNvPr id="50" name="Google Shape;50;p13"/>
          <p:cNvSpPr txBox="1">
            <a:spLocks noGrp="1"/>
          </p:cNvSpPr>
          <p:nvPr>
            <p:ph type="title" hasCustomPrompt="1"/>
          </p:nvPr>
        </p:nvSpPr>
        <p:spPr>
          <a:xfrm>
            <a:off x="953467" y="2062944"/>
            <a:ext cx="1780800" cy="7004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3000"/>
              <a:buNone/>
              <a:defRPr sz="2667" b="0">
                <a:solidFill>
                  <a:schemeClr val="accent3"/>
                </a:solidFill>
                <a:latin typeface="Golos Text Medium"/>
                <a:ea typeface="Golos Text Medium"/>
                <a:cs typeface="Golos Text Medium"/>
                <a:sym typeface="Golos Text Medium"/>
              </a:defRPr>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51" name="Google Shape;51;p13"/>
          <p:cNvSpPr txBox="1">
            <a:spLocks noGrp="1"/>
          </p:cNvSpPr>
          <p:nvPr>
            <p:ph type="subTitle" idx="1"/>
          </p:nvPr>
        </p:nvSpPr>
        <p:spPr>
          <a:xfrm>
            <a:off x="2734419" y="2062944"/>
            <a:ext cx="8504400" cy="7004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Clr>
                <a:schemeClr val="dk1"/>
              </a:buClr>
              <a:buSzPts val="2400"/>
              <a:buFont typeface="Bebas Neue"/>
              <a:buNone/>
              <a:defRPr sz="2667">
                <a:solidFill>
                  <a:schemeClr val="dk1"/>
                </a:solidFill>
                <a:latin typeface="Golos Text Medium"/>
                <a:ea typeface="Golos Text Medium"/>
                <a:cs typeface="Golos Text Medium"/>
                <a:sym typeface="Golos Text Medium"/>
              </a:defRPr>
            </a:lvl1pPr>
            <a:lvl2pPr lvl="1"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9pPr>
          </a:lstStyle>
          <a:p>
            <a:r>
              <a:rPr lang="en-US"/>
              <a:t>Click to edit Master subtitle style</a:t>
            </a:r>
            <a:endParaRPr/>
          </a:p>
        </p:txBody>
      </p:sp>
      <p:sp>
        <p:nvSpPr>
          <p:cNvPr id="52" name="Google Shape;52;p13"/>
          <p:cNvSpPr txBox="1">
            <a:spLocks noGrp="1"/>
          </p:cNvSpPr>
          <p:nvPr>
            <p:ph type="title" idx="2"/>
          </p:nvPr>
        </p:nvSpPr>
        <p:spPr>
          <a:xfrm>
            <a:off x="953467" y="713333"/>
            <a:ext cx="10285200" cy="9432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Clr>
                <a:schemeClr val="dk1"/>
              </a:buClr>
              <a:buSzPts val="3000"/>
              <a:buFont typeface="Golos Text"/>
              <a:buNone/>
              <a:defRPr sz="4000" b="0">
                <a:solidFill>
                  <a:schemeClr val="dk1"/>
                </a:solidFill>
                <a:latin typeface="Golos Text Medium"/>
                <a:ea typeface="Golos Text Medium"/>
                <a:cs typeface="Golos Text Medium"/>
                <a:sym typeface="Golos Text Medium"/>
              </a:defRPr>
            </a:lvl1pPr>
            <a:lvl2pPr lvl="1" rtl="0">
              <a:lnSpc>
                <a:spcPct val="115000"/>
              </a:lnSpc>
              <a:spcBef>
                <a:spcPts val="0"/>
              </a:spcBef>
              <a:spcAft>
                <a:spcPts val="0"/>
              </a:spcAft>
              <a:buClr>
                <a:schemeClr val="dk1"/>
              </a:buClr>
              <a:buSzPts val="3200"/>
              <a:buFont typeface="Golos Text"/>
              <a:buNone/>
              <a:defRPr sz="4267" b="1">
                <a:solidFill>
                  <a:schemeClr val="dk1"/>
                </a:solidFill>
                <a:latin typeface="Golos Text"/>
                <a:ea typeface="Golos Text"/>
                <a:cs typeface="Golos Text"/>
                <a:sym typeface="Golos Text"/>
              </a:defRPr>
            </a:lvl2pPr>
            <a:lvl3pPr lvl="2" rtl="0">
              <a:lnSpc>
                <a:spcPct val="115000"/>
              </a:lnSpc>
              <a:spcBef>
                <a:spcPts val="0"/>
              </a:spcBef>
              <a:spcAft>
                <a:spcPts val="0"/>
              </a:spcAft>
              <a:buClr>
                <a:schemeClr val="dk1"/>
              </a:buClr>
              <a:buSzPts val="3200"/>
              <a:buFont typeface="Golos Text"/>
              <a:buNone/>
              <a:defRPr sz="4267" b="1">
                <a:solidFill>
                  <a:schemeClr val="dk1"/>
                </a:solidFill>
                <a:latin typeface="Golos Text"/>
                <a:ea typeface="Golos Text"/>
                <a:cs typeface="Golos Text"/>
                <a:sym typeface="Golos Text"/>
              </a:defRPr>
            </a:lvl3pPr>
            <a:lvl4pPr lvl="3" rtl="0">
              <a:lnSpc>
                <a:spcPct val="115000"/>
              </a:lnSpc>
              <a:spcBef>
                <a:spcPts val="0"/>
              </a:spcBef>
              <a:spcAft>
                <a:spcPts val="0"/>
              </a:spcAft>
              <a:buClr>
                <a:schemeClr val="dk1"/>
              </a:buClr>
              <a:buSzPts val="3200"/>
              <a:buFont typeface="Golos Text"/>
              <a:buNone/>
              <a:defRPr sz="4267" b="1">
                <a:solidFill>
                  <a:schemeClr val="dk1"/>
                </a:solidFill>
                <a:latin typeface="Golos Text"/>
                <a:ea typeface="Golos Text"/>
                <a:cs typeface="Golos Text"/>
                <a:sym typeface="Golos Text"/>
              </a:defRPr>
            </a:lvl4pPr>
            <a:lvl5pPr lvl="4" rtl="0">
              <a:lnSpc>
                <a:spcPct val="115000"/>
              </a:lnSpc>
              <a:spcBef>
                <a:spcPts val="0"/>
              </a:spcBef>
              <a:spcAft>
                <a:spcPts val="0"/>
              </a:spcAft>
              <a:buClr>
                <a:schemeClr val="dk1"/>
              </a:buClr>
              <a:buSzPts val="3200"/>
              <a:buFont typeface="Golos Text"/>
              <a:buNone/>
              <a:defRPr sz="4267" b="1">
                <a:solidFill>
                  <a:schemeClr val="dk1"/>
                </a:solidFill>
                <a:latin typeface="Golos Text"/>
                <a:ea typeface="Golos Text"/>
                <a:cs typeface="Golos Text"/>
                <a:sym typeface="Golos Text"/>
              </a:defRPr>
            </a:lvl5pPr>
            <a:lvl6pPr lvl="5" rtl="0">
              <a:lnSpc>
                <a:spcPct val="115000"/>
              </a:lnSpc>
              <a:spcBef>
                <a:spcPts val="0"/>
              </a:spcBef>
              <a:spcAft>
                <a:spcPts val="0"/>
              </a:spcAft>
              <a:buClr>
                <a:schemeClr val="dk1"/>
              </a:buClr>
              <a:buSzPts val="3200"/>
              <a:buFont typeface="Golos Text"/>
              <a:buNone/>
              <a:defRPr sz="4267" b="1">
                <a:solidFill>
                  <a:schemeClr val="dk1"/>
                </a:solidFill>
                <a:latin typeface="Golos Text"/>
                <a:ea typeface="Golos Text"/>
                <a:cs typeface="Golos Text"/>
                <a:sym typeface="Golos Text"/>
              </a:defRPr>
            </a:lvl6pPr>
            <a:lvl7pPr lvl="6" rtl="0">
              <a:lnSpc>
                <a:spcPct val="115000"/>
              </a:lnSpc>
              <a:spcBef>
                <a:spcPts val="0"/>
              </a:spcBef>
              <a:spcAft>
                <a:spcPts val="0"/>
              </a:spcAft>
              <a:buClr>
                <a:schemeClr val="dk1"/>
              </a:buClr>
              <a:buSzPts val="3200"/>
              <a:buFont typeface="Golos Text"/>
              <a:buNone/>
              <a:defRPr sz="4267" b="1">
                <a:solidFill>
                  <a:schemeClr val="dk1"/>
                </a:solidFill>
                <a:latin typeface="Golos Text"/>
                <a:ea typeface="Golos Text"/>
                <a:cs typeface="Golos Text"/>
                <a:sym typeface="Golos Text"/>
              </a:defRPr>
            </a:lvl7pPr>
            <a:lvl8pPr lvl="7" rtl="0">
              <a:lnSpc>
                <a:spcPct val="115000"/>
              </a:lnSpc>
              <a:spcBef>
                <a:spcPts val="0"/>
              </a:spcBef>
              <a:spcAft>
                <a:spcPts val="0"/>
              </a:spcAft>
              <a:buClr>
                <a:schemeClr val="dk1"/>
              </a:buClr>
              <a:buSzPts val="3200"/>
              <a:buFont typeface="Golos Text"/>
              <a:buNone/>
              <a:defRPr sz="4267" b="1">
                <a:solidFill>
                  <a:schemeClr val="dk1"/>
                </a:solidFill>
                <a:latin typeface="Golos Text"/>
                <a:ea typeface="Golos Text"/>
                <a:cs typeface="Golos Text"/>
                <a:sym typeface="Golos Text"/>
              </a:defRPr>
            </a:lvl8pPr>
            <a:lvl9pPr lvl="8" rtl="0">
              <a:lnSpc>
                <a:spcPct val="115000"/>
              </a:lnSpc>
              <a:spcBef>
                <a:spcPts val="0"/>
              </a:spcBef>
              <a:spcAft>
                <a:spcPts val="0"/>
              </a:spcAft>
              <a:buClr>
                <a:schemeClr val="dk1"/>
              </a:buClr>
              <a:buSzPts val="3200"/>
              <a:buFont typeface="Golos Text"/>
              <a:buNone/>
              <a:defRPr sz="4267" b="1">
                <a:solidFill>
                  <a:schemeClr val="dk1"/>
                </a:solidFill>
                <a:latin typeface="Golos Text"/>
                <a:ea typeface="Golos Text"/>
                <a:cs typeface="Golos Text"/>
                <a:sym typeface="Golos Text"/>
              </a:defRPr>
            </a:lvl9pPr>
          </a:lstStyle>
          <a:p>
            <a:r>
              <a:rPr lang="en-US"/>
              <a:t>Click to edit Master title style</a:t>
            </a:r>
            <a:endParaRPr/>
          </a:p>
        </p:txBody>
      </p:sp>
      <p:sp>
        <p:nvSpPr>
          <p:cNvPr id="53" name="Google Shape;53;p13"/>
          <p:cNvSpPr txBox="1">
            <a:spLocks noGrp="1"/>
          </p:cNvSpPr>
          <p:nvPr>
            <p:ph type="title" idx="3" hasCustomPrompt="1"/>
          </p:nvPr>
        </p:nvSpPr>
        <p:spPr>
          <a:xfrm>
            <a:off x="953467" y="2966544"/>
            <a:ext cx="1780800" cy="7004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3000"/>
              <a:buNone/>
              <a:defRPr sz="2667" b="0">
                <a:solidFill>
                  <a:schemeClr val="accent3"/>
                </a:solidFill>
                <a:latin typeface="Golos Text Medium"/>
                <a:ea typeface="Golos Text Medium"/>
                <a:cs typeface="Golos Text Medium"/>
                <a:sym typeface="Golos Text Medium"/>
              </a:defRPr>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54" name="Google Shape;54;p13"/>
          <p:cNvSpPr txBox="1">
            <a:spLocks noGrp="1"/>
          </p:cNvSpPr>
          <p:nvPr>
            <p:ph type="subTitle" idx="4"/>
          </p:nvPr>
        </p:nvSpPr>
        <p:spPr>
          <a:xfrm>
            <a:off x="2734419" y="2966544"/>
            <a:ext cx="8504400" cy="7004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Clr>
                <a:schemeClr val="dk1"/>
              </a:buClr>
              <a:buSzPts val="2400"/>
              <a:buFont typeface="Bebas Neue"/>
              <a:buNone/>
              <a:defRPr sz="2667">
                <a:solidFill>
                  <a:schemeClr val="dk1"/>
                </a:solidFill>
                <a:latin typeface="Golos Text Medium"/>
                <a:ea typeface="Golos Text Medium"/>
                <a:cs typeface="Golos Text Medium"/>
                <a:sym typeface="Golos Text Medium"/>
              </a:defRPr>
            </a:lvl1pPr>
            <a:lvl2pPr lvl="1"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9pPr>
          </a:lstStyle>
          <a:p>
            <a:r>
              <a:rPr lang="en-US"/>
              <a:t>Click to edit Master subtitle style</a:t>
            </a:r>
            <a:endParaRPr/>
          </a:p>
        </p:txBody>
      </p:sp>
      <p:sp>
        <p:nvSpPr>
          <p:cNvPr id="55" name="Google Shape;55;p13"/>
          <p:cNvSpPr txBox="1">
            <a:spLocks noGrp="1"/>
          </p:cNvSpPr>
          <p:nvPr>
            <p:ph type="title" idx="5" hasCustomPrompt="1"/>
          </p:nvPr>
        </p:nvSpPr>
        <p:spPr>
          <a:xfrm>
            <a:off x="953467" y="3870144"/>
            <a:ext cx="1780800" cy="7004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3000"/>
              <a:buNone/>
              <a:defRPr sz="2667" b="0">
                <a:solidFill>
                  <a:schemeClr val="accent3"/>
                </a:solidFill>
                <a:latin typeface="Golos Text Medium"/>
                <a:ea typeface="Golos Text Medium"/>
                <a:cs typeface="Golos Text Medium"/>
                <a:sym typeface="Golos Text Medium"/>
              </a:defRPr>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56" name="Google Shape;56;p13"/>
          <p:cNvSpPr txBox="1">
            <a:spLocks noGrp="1"/>
          </p:cNvSpPr>
          <p:nvPr>
            <p:ph type="subTitle" idx="6"/>
          </p:nvPr>
        </p:nvSpPr>
        <p:spPr>
          <a:xfrm>
            <a:off x="2734419" y="3870144"/>
            <a:ext cx="8504400" cy="7004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Clr>
                <a:schemeClr val="dk1"/>
              </a:buClr>
              <a:buSzPts val="2400"/>
              <a:buFont typeface="Bebas Neue"/>
              <a:buNone/>
              <a:defRPr sz="2667">
                <a:solidFill>
                  <a:schemeClr val="dk1"/>
                </a:solidFill>
                <a:latin typeface="Golos Text Medium"/>
                <a:ea typeface="Golos Text Medium"/>
                <a:cs typeface="Golos Text Medium"/>
                <a:sym typeface="Golos Text Medium"/>
              </a:defRPr>
            </a:lvl1pPr>
            <a:lvl2pPr lvl="1"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9pPr>
          </a:lstStyle>
          <a:p>
            <a:r>
              <a:rPr lang="en-US"/>
              <a:t>Click to edit Master subtitle style</a:t>
            </a:r>
            <a:endParaRPr/>
          </a:p>
        </p:txBody>
      </p:sp>
      <p:sp>
        <p:nvSpPr>
          <p:cNvPr id="57" name="Google Shape;57;p13"/>
          <p:cNvSpPr txBox="1">
            <a:spLocks noGrp="1"/>
          </p:cNvSpPr>
          <p:nvPr>
            <p:ph type="title" idx="7" hasCustomPrompt="1"/>
          </p:nvPr>
        </p:nvSpPr>
        <p:spPr>
          <a:xfrm>
            <a:off x="953467" y="4773744"/>
            <a:ext cx="1780800" cy="7004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3000"/>
              <a:buNone/>
              <a:defRPr sz="2667" b="0">
                <a:solidFill>
                  <a:schemeClr val="accent3"/>
                </a:solidFill>
                <a:latin typeface="Golos Text Medium"/>
                <a:ea typeface="Golos Text Medium"/>
                <a:cs typeface="Golos Text Medium"/>
                <a:sym typeface="Golos Text Medium"/>
              </a:defRPr>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58" name="Google Shape;58;p13"/>
          <p:cNvSpPr txBox="1">
            <a:spLocks noGrp="1"/>
          </p:cNvSpPr>
          <p:nvPr>
            <p:ph type="subTitle" idx="8"/>
          </p:nvPr>
        </p:nvSpPr>
        <p:spPr>
          <a:xfrm>
            <a:off x="2734419" y="4773744"/>
            <a:ext cx="8504400" cy="7004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Clr>
                <a:schemeClr val="dk1"/>
              </a:buClr>
              <a:buSzPts val="2400"/>
              <a:buFont typeface="Bebas Neue"/>
              <a:buNone/>
              <a:defRPr sz="2667">
                <a:solidFill>
                  <a:schemeClr val="dk1"/>
                </a:solidFill>
                <a:latin typeface="Golos Text Medium"/>
                <a:ea typeface="Golos Text Medium"/>
                <a:cs typeface="Golos Text Medium"/>
                <a:sym typeface="Golos Text Medium"/>
              </a:defRPr>
            </a:lvl1pPr>
            <a:lvl2pPr lvl="1"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9pPr>
          </a:lstStyle>
          <a:p>
            <a:r>
              <a:rPr lang="en-US"/>
              <a:t>Click to edit Master subtitle style</a:t>
            </a:r>
            <a:endParaRPr/>
          </a:p>
        </p:txBody>
      </p:sp>
    </p:spTree>
    <p:extLst>
      <p:ext uri="{BB962C8B-B14F-4D97-AF65-F5344CB8AC3E}">
        <p14:creationId xmlns:p14="http://schemas.microsoft.com/office/powerpoint/2010/main" val="388527582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ext">
  <p:cSld name="Title and text">
    <p:spTree>
      <p:nvGrpSpPr>
        <p:cNvPr id="1" name="Shape 59"/>
        <p:cNvGrpSpPr/>
        <p:nvPr/>
      </p:nvGrpSpPr>
      <p:grpSpPr>
        <a:xfrm>
          <a:off x="0" y="0"/>
          <a:ext cx="0" cy="0"/>
          <a:chOff x="0" y="0"/>
          <a:chExt cx="0" cy="0"/>
        </a:xfrm>
      </p:grpSpPr>
      <p:pic>
        <p:nvPicPr>
          <p:cNvPr id="60" name="Google Shape;60;p14"/>
          <p:cNvPicPr preferRelativeResize="0"/>
          <p:nvPr/>
        </p:nvPicPr>
        <p:blipFill>
          <a:blip r:embed="rId2">
            <a:alphaModFix/>
          </a:blip>
          <a:stretch>
            <a:fillRect/>
          </a:stretch>
        </p:blipFill>
        <p:spPr>
          <a:xfrm rot="10800000">
            <a:off x="0" y="0"/>
            <a:ext cx="12192000" cy="6858000"/>
          </a:xfrm>
          <a:prstGeom prst="rect">
            <a:avLst/>
          </a:prstGeom>
          <a:noFill/>
          <a:ln>
            <a:noFill/>
          </a:ln>
        </p:spPr>
      </p:pic>
      <p:sp>
        <p:nvSpPr>
          <p:cNvPr id="61" name="Google Shape;61;p14"/>
          <p:cNvSpPr txBox="1">
            <a:spLocks noGrp="1"/>
          </p:cNvSpPr>
          <p:nvPr>
            <p:ph type="title"/>
          </p:nvPr>
        </p:nvSpPr>
        <p:spPr>
          <a:xfrm>
            <a:off x="953467" y="713333"/>
            <a:ext cx="10285200" cy="9432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Clr>
                <a:schemeClr val="dk1"/>
              </a:buClr>
              <a:buSzPts val="3000"/>
              <a:buFont typeface="Golos Text Medium"/>
              <a:buNone/>
              <a:defRPr sz="4000">
                <a:solidFill>
                  <a:schemeClr val="dk1"/>
                </a:solidFill>
                <a:latin typeface="Golos Text Medium"/>
                <a:ea typeface="Golos Text Medium"/>
                <a:cs typeface="Golos Text Medium"/>
                <a:sym typeface="Golos Text Medium"/>
              </a:defRPr>
            </a:lvl1pPr>
            <a:lvl2pPr lvl="1" rtl="0">
              <a:lnSpc>
                <a:spcPct val="115000"/>
              </a:lnSpc>
              <a:spcBef>
                <a:spcPts val="0"/>
              </a:spcBef>
              <a:spcAft>
                <a:spcPts val="0"/>
              </a:spcAft>
              <a:buClr>
                <a:schemeClr val="dk1"/>
              </a:buClr>
              <a:buSzPts val="3200"/>
              <a:buFont typeface="Golos Text Medium"/>
              <a:buNone/>
              <a:defRPr sz="4267">
                <a:solidFill>
                  <a:schemeClr val="dk1"/>
                </a:solidFill>
                <a:latin typeface="Golos Text Medium"/>
                <a:ea typeface="Golos Text Medium"/>
                <a:cs typeface="Golos Text Medium"/>
                <a:sym typeface="Golos Text Medium"/>
              </a:defRPr>
            </a:lvl2pPr>
            <a:lvl3pPr lvl="2" rtl="0">
              <a:lnSpc>
                <a:spcPct val="115000"/>
              </a:lnSpc>
              <a:spcBef>
                <a:spcPts val="0"/>
              </a:spcBef>
              <a:spcAft>
                <a:spcPts val="0"/>
              </a:spcAft>
              <a:buClr>
                <a:schemeClr val="dk1"/>
              </a:buClr>
              <a:buSzPts val="3200"/>
              <a:buFont typeface="Golos Text Medium"/>
              <a:buNone/>
              <a:defRPr sz="4267">
                <a:solidFill>
                  <a:schemeClr val="dk1"/>
                </a:solidFill>
                <a:latin typeface="Golos Text Medium"/>
                <a:ea typeface="Golos Text Medium"/>
                <a:cs typeface="Golos Text Medium"/>
                <a:sym typeface="Golos Text Medium"/>
              </a:defRPr>
            </a:lvl3pPr>
            <a:lvl4pPr lvl="3" rtl="0">
              <a:lnSpc>
                <a:spcPct val="115000"/>
              </a:lnSpc>
              <a:spcBef>
                <a:spcPts val="0"/>
              </a:spcBef>
              <a:spcAft>
                <a:spcPts val="0"/>
              </a:spcAft>
              <a:buClr>
                <a:schemeClr val="dk1"/>
              </a:buClr>
              <a:buSzPts val="3200"/>
              <a:buFont typeface="Golos Text Medium"/>
              <a:buNone/>
              <a:defRPr sz="4267">
                <a:solidFill>
                  <a:schemeClr val="dk1"/>
                </a:solidFill>
                <a:latin typeface="Golos Text Medium"/>
                <a:ea typeface="Golos Text Medium"/>
                <a:cs typeface="Golos Text Medium"/>
                <a:sym typeface="Golos Text Medium"/>
              </a:defRPr>
            </a:lvl4pPr>
            <a:lvl5pPr lvl="4" rtl="0">
              <a:lnSpc>
                <a:spcPct val="115000"/>
              </a:lnSpc>
              <a:spcBef>
                <a:spcPts val="0"/>
              </a:spcBef>
              <a:spcAft>
                <a:spcPts val="0"/>
              </a:spcAft>
              <a:buClr>
                <a:schemeClr val="dk1"/>
              </a:buClr>
              <a:buSzPts val="3200"/>
              <a:buFont typeface="Golos Text Medium"/>
              <a:buNone/>
              <a:defRPr sz="4267">
                <a:solidFill>
                  <a:schemeClr val="dk1"/>
                </a:solidFill>
                <a:latin typeface="Golos Text Medium"/>
                <a:ea typeface="Golos Text Medium"/>
                <a:cs typeface="Golos Text Medium"/>
                <a:sym typeface="Golos Text Medium"/>
              </a:defRPr>
            </a:lvl5pPr>
            <a:lvl6pPr lvl="5" rtl="0">
              <a:lnSpc>
                <a:spcPct val="115000"/>
              </a:lnSpc>
              <a:spcBef>
                <a:spcPts val="0"/>
              </a:spcBef>
              <a:spcAft>
                <a:spcPts val="0"/>
              </a:spcAft>
              <a:buClr>
                <a:schemeClr val="dk1"/>
              </a:buClr>
              <a:buSzPts val="3200"/>
              <a:buFont typeface="Golos Text Medium"/>
              <a:buNone/>
              <a:defRPr sz="4267">
                <a:solidFill>
                  <a:schemeClr val="dk1"/>
                </a:solidFill>
                <a:latin typeface="Golos Text Medium"/>
                <a:ea typeface="Golos Text Medium"/>
                <a:cs typeface="Golos Text Medium"/>
                <a:sym typeface="Golos Text Medium"/>
              </a:defRPr>
            </a:lvl6pPr>
            <a:lvl7pPr lvl="6" rtl="0">
              <a:lnSpc>
                <a:spcPct val="115000"/>
              </a:lnSpc>
              <a:spcBef>
                <a:spcPts val="0"/>
              </a:spcBef>
              <a:spcAft>
                <a:spcPts val="0"/>
              </a:spcAft>
              <a:buClr>
                <a:schemeClr val="dk1"/>
              </a:buClr>
              <a:buSzPts val="3200"/>
              <a:buFont typeface="Golos Text Medium"/>
              <a:buNone/>
              <a:defRPr sz="4267">
                <a:solidFill>
                  <a:schemeClr val="dk1"/>
                </a:solidFill>
                <a:latin typeface="Golos Text Medium"/>
                <a:ea typeface="Golos Text Medium"/>
                <a:cs typeface="Golos Text Medium"/>
                <a:sym typeface="Golos Text Medium"/>
              </a:defRPr>
            </a:lvl7pPr>
            <a:lvl8pPr lvl="7" rtl="0">
              <a:lnSpc>
                <a:spcPct val="115000"/>
              </a:lnSpc>
              <a:spcBef>
                <a:spcPts val="0"/>
              </a:spcBef>
              <a:spcAft>
                <a:spcPts val="0"/>
              </a:spcAft>
              <a:buClr>
                <a:schemeClr val="dk1"/>
              </a:buClr>
              <a:buSzPts val="3200"/>
              <a:buFont typeface="Golos Text Medium"/>
              <a:buNone/>
              <a:defRPr sz="4267">
                <a:solidFill>
                  <a:schemeClr val="dk1"/>
                </a:solidFill>
                <a:latin typeface="Golos Text Medium"/>
                <a:ea typeface="Golos Text Medium"/>
                <a:cs typeface="Golos Text Medium"/>
                <a:sym typeface="Golos Text Medium"/>
              </a:defRPr>
            </a:lvl8pPr>
            <a:lvl9pPr lvl="8" rtl="0">
              <a:lnSpc>
                <a:spcPct val="115000"/>
              </a:lnSpc>
              <a:spcBef>
                <a:spcPts val="0"/>
              </a:spcBef>
              <a:spcAft>
                <a:spcPts val="0"/>
              </a:spcAft>
              <a:buClr>
                <a:schemeClr val="dk1"/>
              </a:buClr>
              <a:buSzPts val="3200"/>
              <a:buFont typeface="Golos Text Medium"/>
              <a:buNone/>
              <a:defRPr sz="4267">
                <a:solidFill>
                  <a:schemeClr val="dk1"/>
                </a:solidFill>
                <a:latin typeface="Golos Text Medium"/>
                <a:ea typeface="Golos Text Medium"/>
                <a:cs typeface="Golos Text Medium"/>
                <a:sym typeface="Golos Text Medium"/>
              </a:defRPr>
            </a:lvl9pPr>
          </a:lstStyle>
          <a:p>
            <a:r>
              <a:rPr lang="en-US"/>
              <a:t>Click to edit Master title style</a:t>
            </a:r>
            <a:endParaRPr/>
          </a:p>
        </p:txBody>
      </p:sp>
      <p:sp>
        <p:nvSpPr>
          <p:cNvPr id="62" name="Google Shape;62;p14"/>
          <p:cNvSpPr txBox="1">
            <a:spLocks noGrp="1"/>
          </p:cNvSpPr>
          <p:nvPr>
            <p:ph type="body" idx="1"/>
          </p:nvPr>
        </p:nvSpPr>
        <p:spPr>
          <a:xfrm>
            <a:off x="953467" y="1656600"/>
            <a:ext cx="10285200" cy="4488000"/>
          </a:xfrm>
          <a:prstGeom prst="rect">
            <a:avLst/>
          </a:prstGeom>
        </p:spPr>
        <p:txBody>
          <a:bodyPr spcFirstLastPara="1" wrap="square" lIns="91425" tIns="91425" rIns="91425" bIns="91425" anchor="t" anchorCtr="0">
            <a:noAutofit/>
          </a:bodyPr>
          <a:lstStyle>
            <a:lvl1pPr marL="609585" lvl="0" indent="-423323"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1pPr>
            <a:lvl2pPr marL="1219170" lvl="1" indent="-423323" rtl="0">
              <a:lnSpc>
                <a:spcPct val="115000"/>
              </a:lnSpc>
              <a:spcBef>
                <a:spcPts val="1333"/>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2pPr>
            <a:lvl3pPr marL="1828754" lvl="2" indent="-423323"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3pPr>
            <a:lvl4pPr marL="2438339" lvl="3" indent="-423323"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4pPr>
            <a:lvl5pPr marL="3047924" lvl="4" indent="-423323"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5pPr>
            <a:lvl6pPr marL="3657509" lvl="5" indent="-423323"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6pPr>
            <a:lvl7pPr marL="4267093" lvl="6" indent="-423323"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7pPr>
            <a:lvl8pPr marL="4876678" lvl="7" indent="-423323"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8pPr>
            <a:lvl9pPr marL="5486263" lvl="8" indent="-423323"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9pPr>
          </a:lstStyle>
          <a:p>
            <a:pPr lvl="0"/>
            <a:r>
              <a:rPr lang="en-US"/>
              <a:t>Click to edit Master text styles</a:t>
            </a:r>
          </a:p>
        </p:txBody>
      </p:sp>
    </p:spTree>
    <p:extLst>
      <p:ext uri="{BB962C8B-B14F-4D97-AF65-F5344CB8AC3E}">
        <p14:creationId xmlns:p14="http://schemas.microsoft.com/office/powerpoint/2010/main" val="334869792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hanks">
  <p:cSld name="Thanks">
    <p:spTree>
      <p:nvGrpSpPr>
        <p:cNvPr id="1" name="Shape 63"/>
        <p:cNvGrpSpPr/>
        <p:nvPr/>
      </p:nvGrpSpPr>
      <p:grpSpPr>
        <a:xfrm>
          <a:off x="0" y="0"/>
          <a:ext cx="0" cy="0"/>
          <a:chOff x="0" y="0"/>
          <a:chExt cx="0" cy="0"/>
        </a:xfrm>
      </p:grpSpPr>
      <p:pic>
        <p:nvPicPr>
          <p:cNvPr id="64" name="Google Shape;64;p15"/>
          <p:cNvPicPr preferRelativeResize="0"/>
          <p:nvPr/>
        </p:nvPicPr>
        <p:blipFill>
          <a:blip r:embed="rId2">
            <a:alphaModFix/>
          </a:blip>
          <a:stretch>
            <a:fillRect/>
          </a:stretch>
        </p:blipFill>
        <p:spPr>
          <a:xfrm rot="10800000">
            <a:off x="0" y="0"/>
            <a:ext cx="12192000" cy="6858000"/>
          </a:xfrm>
          <a:prstGeom prst="rect">
            <a:avLst/>
          </a:prstGeom>
          <a:noFill/>
          <a:ln>
            <a:noFill/>
          </a:ln>
        </p:spPr>
      </p:pic>
      <p:sp>
        <p:nvSpPr>
          <p:cNvPr id="65" name="Google Shape;65;p15"/>
          <p:cNvSpPr txBox="1">
            <a:spLocks noGrp="1"/>
          </p:cNvSpPr>
          <p:nvPr>
            <p:ph type="ctrTitle"/>
          </p:nvPr>
        </p:nvSpPr>
        <p:spPr>
          <a:xfrm>
            <a:off x="953467" y="855633"/>
            <a:ext cx="5142400" cy="1412000"/>
          </a:xfrm>
          <a:prstGeom prst="rect">
            <a:avLst/>
          </a:prstGeom>
        </p:spPr>
        <p:txBody>
          <a:bodyPr spcFirstLastPara="1" wrap="square" lIns="91425" tIns="91425" rIns="91425" bIns="91425" anchor="b" anchorCtr="0">
            <a:noAutofit/>
          </a:bodyPr>
          <a:lstStyle>
            <a:lvl1pPr lvl="0" rtl="0">
              <a:spcBef>
                <a:spcPts val="0"/>
              </a:spcBef>
              <a:spcAft>
                <a:spcPts val="0"/>
              </a:spcAft>
              <a:buSzPts val="5200"/>
              <a:buNone/>
              <a:defRPr sz="6667"/>
            </a:lvl1pPr>
            <a:lvl2pPr lvl="1" algn="ctr" rtl="0">
              <a:spcBef>
                <a:spcPts val="0"/>
              </a:spcBef>
              <a:spcAft>
                <a:spcPts val="0"/>
              </a:spcAft>
              <a:buSzPts val="5200"/>
              <a:buNone/>
              <a:defRPr sz="6933"/>
            </a:lvl2pPr>
            <a:lvl3pPr lvl="2" algn="ctr" rtl="0">
              <a:spcBef>
                <a:spcPts val="0"/>
              </a:spcBef>
              <a:spcAft>
                <a:spcPts val="0"/>
              </a:spcAft>
              <a:buSzPts val="5200"/>
              <a:buNone/>
              <a:defRPr sz="6933"/>
            </a:lvl3pPr>
            <a:lvl4pPr lvl="3" algn="ctr" rtl="0">
              <a:spcBef>
                <a:spcPts val="0"/>
              </a:spcBef>
              <a:spcAft>
                <a:spcPts val="0"/>
              </a:spcAft>
              <a:buSzPts val="5200"/>
              <a:buNone/>
              <a:defRPr sz="6933"/>
            </a:lvl4pPr>
            <a:lvl5pPr lvl="4" algn="ctr" rtl="0">
              <a:spcBef>
                <a:spcPts val="0"/>
              </a:spcBef>
              <a:spcAft>
                <a:spcPts val="0"/>
              </a:spcAft>
              <a:buSzPts val="5200"/>
              <a:buNone/>
              <a:defRPr sz="6933"/>
            </a:lvl5pPr>
            <a:lvl6pPr lvl="5" algn="ctr" rtl="0">
              <a:spcBef>
                <a:spcPts val="0"/>
              </a:spcBef>
              <a:spcAft>
                <a:spcPts val="0"/>
              </a:spcAft>
              <a:buSzPts val="5200"/>
              <a:buNone/>
              <a:defRPr sz="6933"/>
            </a:lvl6pPr>
            <a:lvl7pPr lvl="6" algn="ctr" rtl="0">
              <a:spcBef>
                <a:spcPts val="0"/>
              </a:spcBef>
              <a:spcAft>
                <a:spcPts val="0"/>
              </a:spcAft>
              <a:buSzPts val="5200"/>
              <a:buNone/>
              <a:defRPr sz="6933"/>
            </a:lvl7pPr>
            <a:lvl8pPr lvl="7" algn="ctr" rtl="0">
              <a:spcBef>
                <a:spcPts val="0"/>
              </a:spcBef>
              <a:spcAft>
                <a:spcPts val="0"/>
              </a:spcAft>
              <a:buSzPts val="5200"/>
              <a:buNone/>
              <a:defRPr sz="6933"/>
            </a:lvl8pPr>
            <a:lvl9pPr lvl="8" algn="ctr" rtl="0">
              <a:spcBef>
                <a:spcPts val="0"/>
              </a:spcBef>
              <a:spcAft>
                <a:spcPts val="0"/>
              </a:spcAft>
              <a:buSzPts val="5200"/>
              <a:buNone/>
              <a:defRPr sz="6933"/>
            </a:lvl9pPr>
          </a:lstStyle>
          <a:p>
            <a:r>
              <a:rPr lang="en-US"/>
              <a:t>Click to edit Master title style</a:t>
            </a:r>
            <a:endParaRPr/>
          </a:p>
        </p:txBody>
      </p:sp>
      <p:sp>
        <p:nvSpPr>
          <p:cNvPr id="66" name="Google Shape;66;p15"/>
          <p:cNvSpPr txBox="1">
            <a:spLocks noGrp="1"/>
          </p:cNvSpPr>
          <p:nvPr>
            <p:ph type="subTitle" idx="1"/>
          </p:nvPr>
        </p:nvSpPr>
        <p:spPr>
          <a:xfrm>
            <a:off x="953467" y="2064333"/>
            <a:ext cx="5142400" cy="18960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2133"/>
            </a:lvl1pPr>
            <a:lvl2pPr lvl="1" algn="ctr" rtl="0">
              <a:lnSpc>
                <a:spcPct val="100000"/>
              </a:lnSpc>
              <a:spcBef>
                <a:spcPts val="0"/>
              </a:spcBef>
              <a:spcAft>
                <a:spcPts val="0"/>
              </a:spcAft>
              <a:buSzPts val="1800"/>
              <a:buNone/>
              <a:defRPr sz="2400"/>
            </a:lvl2pPr>
            <a:lvl3pPr lvl="2" algn="ctr" rtl="0">
              <a:lnSpc>
                <a:spcPct val="100000"/>
              </a:lnSpc>
              <a:spcBef>
                <a:spcPts val="0"/>
              </a:spcBef>
              <a:spcAft>
                <a:spcPts val="0"/>
              </a:spcAft>
              <a:buSzPts val="1800"/>
              <a:buNone/>
              <a:defRPr sz="2400"/>
            </a:lvl3pPr>
            <a:lvl4pPr lvl="3" algn="ctr" rtl="0">
              <a:lnSpc>
                <a:spcPct val="100000"/>
              </a:lnSpc>
              <a:spcBef>
                <a:spcPts val="0"/>
              </a:spcBef>
              <a:spcAft>
                <a:spcPts val="0"/>
              </a:spcAft>
              <a:buSzPts val="1800"/>
              <a:buNone/>
              <a:defRPr sz="2400"/>
            </a:lvl4pPr>
            <a:lvl5pPr lvl="4" algn="ctr" rtl="0">
              <a:lnSpc>
                <a:spcPct val="100000"/>
              </a:lnSpc>
              <a:spcBef>
                <a:spcPts val="0"/>
              </a:spcBef>
              <a:spcAft>
                <a:spcPts val="0"/>
              </a:spcAft>
              <a:buSzPts val="1800"/>
              <a:buNone/>
              <a:defRPr sz="2400"/>
            </a:lvl5pPr>
            <a:lvl6pPr lvl="5" algn="ctr" rtl="0">
              <a:lnSpc>
                <a:spcPct val="100000"/>
              </a:lnSpc>
              <a:spcBef>
                <a:spcPts val="0"/>
              </a:spcBef>
              <a:spcAft>
                <a:spcPts val="0"/>
              </a:spcAft>
              <a:buSzPts val="1800"/>
              <a:buNone/>
              <a:defRPr sz="2400"/>
            </a:lvl6pPr>
            <a:lvl7pPr lvl="6" algn="ctr" rtl="0">
              <a:lnSpc>
                <a:spcPct val="100000"/>
              </a:lnSpc>
              <a:spcBef>
                <a:spcPts val="0"/>
              </a:spcBef>
              <a:spcAft>
                <a:spcPts val="0"/>
              </a:spcAft>
              <a:buSzPts val="1800"/>
              <a:buNone/>
              <a:defRPr sz="2400"/>
            </a:lvl7pPr>
            <a:lvl8pPr lvl="7" algn="ctr" rtl="0">
              <a:lnSpc>
                <a:spcPct val="100000"/>
              </a:lnSpc>
              <a:spcBef>
                <a:spcPts val="0"/>
              </a:spcBef>
              <a:spcAft>
                <a:spcPts val="0"/>
              </a:spcAft>
              <a:buSzPts val="1800"/>
              <a:buNone/>
              <a:defRPr sz="2400"/>
            </a:lvl8pPr>
            <a:lvl9pPr lvl="8" algn="ctr" rtl="0">
              <a:lnSpc>
                <a:spcPct val="100000"/>
              </a:lnSpc>
              <a:spcBef>
                <a:spcPts val="0"/>
              </a:spcBef>
              <a:spcAft>
                <a:spcPts val="0"/>
              </a:spcAft>
              <a:buSzPts val="1800"/>
              <a:buNone/>
              <a:defRPr sz="2400"/>
            </a:lvl9pPr>
          </a:lstStyle>
          <a:p>
            <a:r>
              <a:rPr lang="en-US"/>
              <a:t>Click to edit Master subtitle style</a:t>
            </a:r>
            <a:endParaRPr/>
          </a:p>
        </p:txBody>
      </p:sp>
      <p:sp>
        <p:nvSpPr>
          <p:cNvPr id="67" name="Google Shape;67;p15"/>
          <p:cNvSpPr txBox="1"/>
          <p:nvPr/>
        </p:nvSpPr>
        <p:spPr>
          <a:xfrm>
            <a:off x="953467" y="4599800"/>
            <a:ext cx="5142400" cy="753600"/>
          </a:xfrm>
          <a:prstGeom prst="rect">
            <a:avLst/>
          </a:prstGeom>
          <a:noFill/>
          <a:ln>
            <a:noFill/>
          </a:ln>
        </p:spPr>
        <p:txBody>
          <a:bodyPr spcFirstLastPara="1" wrap="square" lIns="121900" tIns="121900" rIns="121900" bIns="121900" anchor="ctr" anchorCtr="0">
            <a:noAutofit/>
          </a:bodyPr>
          <a:lstStyle/>
          <a:p>
            <a:pPr marL="0" lvl="0" indent="0" algn="l" rtl="0">
              <a:lnSpc>
                <a:spcPct val="100000"/>
              </a:lnSpc>
              <a:spcBef>
                <a:spcPts val="0"/>
              </a:spcBef>
              <a:spcAft>
                <a:spcPts val="0"/>
              </a:spcAft>
              <a:buNone/>
            </a:pPr>
            <a:r>
              <a:rPr lang="en" sz="1333" b="1">
                <a:solidFill>
                  <a:schemeClr val="dk1"/>
                </a:solidFill>
                <a:latin typeface="Gantari"/>
                <a:ea typeface="Gantari"/>
                <a:cs typeface="Gantari"/>
                <a:sym typeface="Gantari"/>
              </a:rPr>
              <a:t>CREDITS:</a:t>
            </a:r>
            <a:r>
              <a:rPr lang="en" sz="1333">
                <a:solidFill>
                  <a:schemeClr val="dk1"/>
                </a:solidFill>
                <a:latin typeface="Gantari"/>
                <a:ea typeface="Gantari"/>
                <a:cs typeface="Gantari"/>
                <a:sym typeface="Gantari"/>
              </a:rPr>
              <a:t> This presentation template was created by </a:t>
            </a:r>
            <a:r>
              <a:rPr lang="en" sz="1333" b="1">
                <a:solidFill>
                  <a:schemeClr val="dk1"/>
                </a:solidFill>
                <a:latin typeface="Gantari"/>
                <a:ea typeface="Gantari"/>
                <a:cs typeface="Gantari"/>
                <a:sym typeface="Gantari"/>
              </a:rPr>
              <a:t>Slidesgo</a:t>
            </a:r>
            <a:r>
              <a:rPr lang="en" sz="1333">
                <a:solidFill>
                  <a:schemeClr val="dk1"/>
                </a:solidFill>
                <a:latin typeface="Gantari"/>
                <a:ea typeface="Gantari"/>
                <a:cs typeface="Gantari"/>
                <a:sym typeface="Gantari"/>
              </a:rPr>
              <a:t> and includes icons by </a:t>
            </a:r>
            <a:r>
              <a:rPr lang="en" sz="1333" b="1">
                <a:solidFill>
                  <a:schemeClr val="dk1"/>
                </a:solidFill>
                <a:latin typeface="Gantari"/>
                <a:ea typeface="Gantari"/>
                <a:cs typeface="Gantari"/>
                <a:sym typeface="Gantari"/>
              </a:rPr>
              <a:t>Flaticon</a:t>
            </a:r>
            <a:r>
              <a:rPr lang="en" sz="1333">
                <a:solidFill>
                  <a:schemeClr val="dk1"/>
                </a:solidFill>
                <a:latin typeface="Gantari"/>
                <a:ea typeface="Gantari"/>
                <a:cs typeface="Gantari"/>
                <a:sym typeface="Gantari"/>
              </a:rPr>
              <a:t>, infographics &amp; images by </a:t>
            </a:r>
            <a:r>
              <a:rPr lang="en" sz="1333" b="1">
                <a:solidFill>
                  <a:schemeClr val="dk1"/>
                </a:solidFill>
                <a:latin typeface="Gantari"/>
                <a:ea typeface="Gantari"/>
                <a:cs typeface="Gantari"/>
                <a:sym typeface="Gantari"/>
              </a:rPr>
              <a:t>Freepik</a:t>
            </a:r>
            <a:r>
              <a:rPr lang="en" sz="1333">
                <a:solidFill>
                  <a:schemeClr val="dk1"/>
                </a:solidFill>
                <a:latin typeface="Gantari"/>
                <a:ea typeface="Gantari"/>
                <a:cs typeface="Gantari"/>
                <a:sym typeface="Gantari"/>
              </a:rPr>
              <a:t> and content by </a:t>
            </a:r>
            <a:r>
              <a:rPr lang="en" sz="1333" b="1">
                <a:solidFill>
                  <a:schemeClr val="dk1"/>
                </a:solidFill>
                <a:latin typeface="Gantari"/>
                <a:ea typeface="Gantari"/>
                <a:cs typeface="Gantari"/>
                <a:sym typeface="Gantari"/>
              </a:rPr>
              <a:t>Eliana Delacour</a:t>
            </a:r>
            <a:endParaRPr sz="1333" b="1">
              <a:solidFill>
                <a:schemeClr val="dk1"/>
              </a:solidFill>
              <a:latin typeface="Gantari"/>
              <a:ea typeface="Gantari"/>
              <a:cs typeface="Gantari"/>
              <a:sym typeface="Gantari"/>
            </a:endParaRPr>
          </a:p>
        </p:txBody>
      </p:sp>
    </p:spTree>
    <p:extLst>
      <p:ext uri="{BB962C8B-B14F-4D97-AF65-F5344CB8AC3E}">
        <p14:creationId xmlns:p14="http://schemas.microsoft.com/office/powerpoint/2010/main" val="425153378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p:cSld name="Background">
    <p:spTree>
      <p:nvGrpSpPr>
        <p:cNvPr id="1" name="Shape 68"/>
        <p:cNvGrpSpPr/>
        <p:nvPr/>
      </p:nvGrpSpPr>
      <p:grpSpPr>
        <a:xfrm>
          <a:off x="0" y="0"/>
          <a:ext cx="0" cy="0"/>
          <a:chOff x="0" y="0"/>
          <a:chExt cx="0" cy="0"/>
        </a:xfrm>
      </p:grpSpPr>
      <p:pic>
        <p:nvPicPr>
          <p:cNvPr id="69" name="Google Shape;69;p16"/>
          <p:cNvPicPr preferRelativeResize="0"/>
          <p:nvPr/>
        </p:nvPicPr>
        <p:blipFill>
          <a:blip r:embed="rId2">
            <a:alphaModFix amt="67000"/>
          </a:blip>
          <a:stretch>
            <a:fillRect/>
          </a:stretch>
        </p:blipFill>
        <p:spPr>
          <a:xfrm flipH="1">
            <a:off x="0" y="0"/>
            <a:ext cx="12192000" cy="6858000"/>
          </a:xfrm>
          <a:prstGeom prst="rect">
            <a:avLst/>
          </a:prstGeom>
          <a:noFill/>
          <a:ln>
            <a:noFill/>
          </a:ln>
        </p:spPr>
      </p:pic>
    </p:spTree>
    <p:extLst>
      <p:ext uri="{BB962C8B-B14F-4D97-AF65-F5344CB8AC3E}">
        <p14:creationId xmlns:p14="http://schemas.microsoft.com/office/powerpoint/2010/main" val="173330666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ackground 1">
  <p:cSld name="Background 1">
    <p:spTree>
      <p:nvGrpSpPr>
        <p:cNvPr id="1" name="Shape 70"/>
        <p:cNvGrpSpPr/>
        <p:nvPr/>
      </p:nvGrpSpPr>
      <p:grpSpPr>
        <a:xfrm>
          <a:off x="0" y="0"/>
          <a:ext cx="0" cy="0"/>
          <a:chOff x="0" y="0"/>
          <a:chExt cx="0" cy="0"/>
        </a:xfrm>
      </p:grpSpPr>
      <p:pic>
        <p:nvPicPr>
          <p:cNvPr id="71" name="Google Shape;71;p17"/>
          <p:cNvPicPr preferRelativeResize="0"/>
          <p:nvPr/>
        </p:nvPicPr>
        <p:blipFill>
          <a:blip r:embed="rId2">
            <a:alphaModFix amt="29000"/>
          </a:blip>
          <a:stretch>
            <a:fillRect/>
          </a:stretch>
        </p:blipFill>
        <p:spPr>
          <a:xfrm flipH="1">
            <a:off x="0" y="0"/>
            <a:ext cx="12192000" cy="6858000"/>
          </a:xfrm>
          <a:prstGeom prst="rect">
            <a:avLst/>
          </a:prstGeom>
          <a:noFill/>
          <a:ln>
            <a:noFill/>
          </a:ln>
        </p:spPr>
      </p:pic>
    </p:spTree>
    <p:extLst>
      <p:ext uri="{BB962C8B-B14F-4D97-AF65-F5344CB8AC3E}">
        <p14:creationId xmlns:p14="http://schemas.microsoft.com/office/powerpoint/2010/main" val="27399471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05756-0873-8B72-55F5-2C660265601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L"/>
          </a:p>
        </p:txBody>
      </p:sp>
      <p:sp>
        <p:nvSpPr>
          <p:cNvPr id="3" name="Subtitle 2">
            <a:extLst>
              <a:ext uri="{FF2B5EF4-FFF2-40B4-BE49-F238E27FC236}">
                <a16:creationId xmlns:a16="http://schemas.microsoft.com/office/drawing/2014/main" id="{9D218E02-2C20-5A1C-B4A5-F1BFB684634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L"/>
          </a:p>
        </p:txBody>
      </p:sp>
      <p:sp>
        <p:nvSpPr>
          <p:cNvPr id="4" name="Date Placeholder 3">
            <a:extLst>
              <a:ext uri="{FF2B5EF4-FFF2-40B4-BE49-F238E27FC236}">
                <a16:creationId xmlns:a16="http://schemas.microsoft.com/office/drawing/2014/main" id="{924028BB-E173-5A56-E2D7-7FF331C990FD}"/>
              </a:ext>
            </a:extLst>
          </p:cNvPr>
          <p:cNvSpPr>
            <a:spLocks noGrp="1"/>
          </p:cNvSpPr>
          <p:nvPr>
            <p:ph type="dt" sz="half" idx="10"/>
          </p:nvPr>
        </p:nvSpPr>
        <p:spPr/>
        <p:txBody>
          <a:bodyPr/>
          <a:lstStyle/>
          <a:p>
            <a:fld id="{CD07C242-035C-7041-8E24-D59BDDFCE843}" type="datetimeFigureOut">
              <a:rPr lang="en-IL" smtClean="0"/>
              <a:t>09/13/2024</a:t>
            </a:fld>
            <a:endParaRPr lang="en-IL"/>
          </a:p>
        </p:txBody>
      </p:sp>
      <p:sp>
        <p:nvSpPr>
          <p:cNvPr id="5" name="Footer Placeholder 4">
            <a:extLst>
              <a:ext uri="{FF2B5EF4-FFF2-40B4-BE49-F238E27FC236}">
                <a16:creationId xmlns:a16="http://schemas.microsoft.com/office/drawing/2014/main" id="{8D1A74E8-307D-A5A2-F157-5ECCDC2253F5}"/>
              </a:ext>
            </a:extLst>
          </p:cNvPr>
          <p:cNvSpPr>
            <a:spLocks noGrp="1"/>
          </p:cNvSpPr>
          <p:nvPr>
            <p:ph type="ftr" sz="quarter" idx="11"/>
          </p:nvPr>
        </p:nvSpPr>
        <p:spPr/>
        <p:txBody>
          <a:bodyPr/>
          <a:lstStyle/>
          <a:p>
            <a:endParaRPr lang="en-IL"/>
          </a:p>
        </p:txBody>
      </p:sp>
      <p:sp>
        <p:nvSpPr>
          <p:cNvPr id="6" name="Slide Number Placeholder 5">
            <a:extLst>
              <a:ext uri="{FF2B5EF4-FFF2-40B4-BE49-F238E27FC236}">
                <a16:creationId xmlns:a16="http://schemas.microsoft.com/office/drawing/2014/main" id="{75D681C8-7ECF-30D7-03B5-5365789A8BD5}"/>
              </a:ext>
            </a:extLst>
          </p:cNvPr>
          <p:cNvSpPr>
            <a:spLocks noGrp="1"/>
          </p:cNvSpPr>
          <p:nvPr>
            <p:ph type="sldNum" sz="quarter" idx="12"/>
          </p:nvPr>
        </p:nvSpPr>
        <p:spPr/>
        <p:txBody>
          <a:bodyPr/>
          <a:lstStyle/>
          <a:p>
            <a:fld id="{01F66B7C-1202-0642-82AF-37C359D8C890}" type="slidenum">
              <a:rPr lang="en-IL" smtClean="0"/>
              <a:t>‹#›</a:t>
            </a:fld>
            <a:endParaRPr lang="en-IL"/>
          </a:p>
        </p:txBody>
      </p:sp>
    </p:spTree>
    <p:extLst>
      <p:ext uri="{BB962C8B-B14F-4D97-AF65-F5344CB8AC3E}">
        <p14:creationId xmlns:p14="http://schemas.microsoft.com/office/powerpoint/2010/main" val="277865392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lank slide" type="blank" preserve="1">
  <p:cSld name="Blank slide">
    <p:spTree>
      <p:nvGrpSpPr>
        <p:cNvPr id="1" name="Shape 75"/>
        <p:cNvGrpSpPr/>
        <p:nvPr/>
      </p:nvGrpSpPr>
      <p:grpSpPr>
        <a:xfrm>
          <a:off x="0" y="0"/>
          <a:ext cx="0" cy="0"/>
          <a:chOff x="0" y="0"/>
          <a:chExt cx="0" cy="0"/>
        </a:xfrm>
      </p:grpSpPr>
    </p:spTree>
    <p:extLst>
      <p:ext uri="{BB962C8B-B14F-4D97-AF65-F5344CB8AC3E}">
        <p14:creationId xmlns:p14="http://schemas.microsoft.com/office/powerpoint/2010/main" val="203390608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only" preserve="1">
  <p:cSld name="Title only">
    <p:spTree>
      <p:nvGrpSpPr>
        <p:cNvPr id="1" name="Shape 76"/>
        <p:cNvGrpSpPr/>
        <p:nvPr/>
      </p:nvGrpSpPr>
      <p:grpSpPr>
        <a:xfrm>
          <a:off x="0" y="0"/>
          <a:ext cx="0" cy="0"/>
          <a:chOff x="0" y="0"/>
          <a:chExt cx="0" cy="0"/>
        </a:xfrm>
      </p:grpSpPr>
      <p:sp>
        <p:nvSpPr>
          <p:cNvPr id="77" name="Google Shape;77;p20"/>
          <p:cNvSpPr txBox="1">
            <a:spLocks noGrp="1"/>
          </p:cNvSpPr>
          <p:nvPr>
            <p:ph type="title"/>
          </p:nvPr>
        </p:nvSpPr>
        <p:spPr>
          <a:xfrm>
            <a:off x="955600" y="681200"/>
            <a:ext cx="10280800" cy="6432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Arial"/>
              <a:buNone/>
              <a:defRPr>
                <a:solidFill>
                  <a:schemeClr val="lt1"/>
                </a:solidFill>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a:r>
              <a:rPr lang="en-US"/>
              <a:t>Click to edit Master title style</a:t>
            </a:r>
            <a:endParaRPr/>
          </a:p>
        </p:txBody>
      </p:sp>
    </p:spTree>
    <p:extLst>
      <p:ext uri="{BB962C8B-B14F-4D97-AF65-F5344CB8AC3E}">
        <p14:creationId xmlns:p14="http://schemas.microsoft.com/office/powerpoint/2010/main" val="29836971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1"/>
        <p:cNvGrpSpPr/>
        <p:nvPr/>
      </p:nvGrpSpPr>
      <p:grpSpPr>
        <a:xfrm>
          <a:off x="0" y="0"/>
          <a:ext cx="0" cy="0"/>
          <a:chOff x="0" y="0"/>
          <a:chExt cx="0" cy="0"/>
        </a:xfrm>
      </p:grpSpPr>
      <p:pic>
        <p:nvPicPr>
          <p:cNvPr id="12" name="Google Shape;12;p3"/>
          <p:cNvPicPr preferRelativeResize="0"/>
          <p:nvPr/>
        </p:nvPicPr>
        <p:blipFill>
          <a:blip r:embed="rId2">
            <a:alphaModFix/>
          </a:blip>
          <a:stretch>
            <a:fillRect/>
          </a:stretch>
        </p:blipFill>
        <p:spPr>
          <a:xfrm>
            <a:off x="0" y="0"/>
            <a:ext cx="12192000" cy="6858000"/>
          </a:xfrm>
          <a:prstGeom prst="rect">
            <a:avLst/>
          </a:prstGeom>
          <a:noFill/>
          <a:ln>
            <a:noFill/>
          </a:ln>
        </p:spPr>
      </p:pic>
      <p:sp>
        <p:nvSpPr>
          <p:cNvPr id="13" name="Google Shape;13;p3"/>
          <p:cNvSpPr txBox="1">
            <a:spLocks noGrp="1"/>
          </p:cNvSpPr>
          <p:nvPr>
            <p:ph type="title"/>
          </p:nvPr>
        </p:nvSpPr>
        <p:spPr>
          <a:xfrm>
            <a:off x="953467" y="2567800"/>
            <a:ext cx="10285200" cy="24476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sz="6267" b="0">
                <a:latin typeface="Golos Text Medium"/>
                <a:ea typeface="Golos Text Medium"/>
                <a:cs typeface="Golos Text Medium"/>
                <a:sym typeface="Golos Text Medium"/>
              </a:defRPr>
            </a:lvl1pPr>
            <a:lvl2pPr lvl="1" algn="ctr">
              <a:spcBef>
                <a:spcPts val="0"/>
              </a:spcBef>
              <a:spcAft>
                <a:spcPts val="0"/>
              </a:spcAft>
              <a:buSzPts val="3600"/>
              <a:buNone/>
              <a:defRPr sz="4800"/>
            </a:lvl2pPr>
            <a:lvl3pPr lvl="2" algn="ctr">
              <a:spcBef>
                <a:spcPts val="0"/>
              </a:spcBef>
              <a:spcAft>
                <a:spcPts val="0"/>
              </a:spcAft>
              <a:buSzPts val="3600"/>
              <a:buNone/>
              <a:defRPr sz="4800"/>
            </a:lvl3pPr>
            <a:lvl4pPr lvl="3" algn="ctr">
              <a:spcBef>
                <a:spcPts val="0"/>
              </a:spcBef>
              <a:spcAft>
                <a:spcPts val="0"/>
              </a:spcAft>
              <a:buSzPts val="3600"/>
              <a:buNone/>
              <a:defRPr sz="4800"/>
            </a:lvl4pPr>
            <a:lvl5pPr lvl="4" algn="ctr">
              <a:spcBef>
                <a:spcPts val="0"/>
              </a:spcBef>
              <a:spcAft>
                <a:spcPts val="0"/>
              </a:spcAft>
              <a:buSzPts val="3600"/>
              <a:buNone/>
              <a:defRPr sz="4800"/>
            </a:lvl5pPr>
            <a:lvl6pPr lvl="5" algn="ctr">
              <a:spcBef>
                <a:spcPts val="0"/>
              </a:spcBef>
              <a:spcAft>
                <a:spcPts val="0"/>
              </a:spcAft>
              <a:buSzPts val="3600"/>
              <a:buNone/>
              <a:defRPr sz="4800"/>
            </a:lvl6pPr>
            <a:lvl7pPr lvl="6" algn="ctr">
              <a:spcBef>
                <a:spcPts val="0"/>
              </a:spcBef>
              <a:spcAft>
                <a:spcPts val="0"/>
              </a:spcAft>
              <a:buSzPts val="3600"/>
              <a:buNone/>
              <a:defRPr sz="4800"/>
            </a:lvl7pPr>
            <a:lvl8pPr lvl="7" algn="ctr">
              <a:spcBef>
                <a:spcPts val="0"/>
              </a:spcBef>
              <a:spcAft>
                <a:spcPts val="0"/>
              </a:spcAft>
              <a:buSzPts val="3600"/>
              <a:buNone/>
              <a:defRPr sz="4800"/>
            </a:lvl8pPr>
            <a:lvl9pPr lvl="8" algn="ctr">
              <a:spcBef>
                <a:spcPts val="0"/>
              </a:spcBef>
              <a:spcAft>
                <a:spcPts val="0"/>
              </a:spcAft>
              <a:buSzPts val="3600"/>
              <a:buNone/>
              <a:defRPr sz="4800"/>
            </a:lvl9pPr>
          </a:lstStyle>
          <a:p>
            <a:r>
              <a:rPr lang="en-US"/>
              <a:t>Click to edit Master title style</a:t>
            </a:r>
            <a:endParaRPr/>
          </a:p>
        </p:txBody>
      </p:sp>
      <p:sp>
        <p:nvSpPr>
          <p:cNvPr id="14" name="Google Shape;14;p3"/>
          <p:cNvSpPr txBox="1">
            <a:spLocks noGrp="1"/>
          </p:cNvSpPr>
          <p:nvPr>
            <p:ph type="title" idx="2" hasCustomPrompt="1"/>
          </p:nvPr>
        </p:nvSpPr>
        <p:spPr>
          <a:xfrm>
            <a:off x="953467" y="935800"/>
            <a:ext cx="2713600" cy="1428800"/>
          </a:xfrm>
          <a:prstGeom prst="rect">
            <a:avLst/>
          </a:prstGeom>
        </p:spPr>
        <p:txBody>
          <a:bodyPr spcFirstLastPara="1" wrap="square" lIns="91425" tIns="91425" rIns="91425" bIns="91425" anchor="t" anchorCtr="0">
            <a:noAutofit/>
          </a:bodyPr>
          <a:lstStyle>
            <a:lvl1pPr lvl="0" rtl="0">
              <a:spcBef>
                <a:spcPts val="0"/>
              </a:spcBef>
              <a:spcAft>
                <a:spcPts val="0"/>
              </a:spcAft>
              <a:buSzPts val="6000"/>
              <a:buNone/>
              <a:defRPr sz="6667" b="0">
                <a:solidFill>
                  <a:schemeClr val="accent3"/>
                </a:solidFill>
                <a:latin typeface="Golos Text Medium"/>
                <a:ea typeface="Golos Text Medium"/>
                <a:cs typeface="Golos Text Medium"/>
                <a:sym typeface="Golos Text Medium"/>
              </a:defRPr>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Tree>
    <p:extLst>
      <p:ext uri="{BB962C8B-B14F-4D97-AF65-F5344CB8AC3E}">
        <p14:creationId xmlns:p14="http://schemas.microsoft.com/office/powerpoint/2010/main" val="17726990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5"/>
        <p:cNvGrpSpPr/>
        <p:nvPr/>
      </p:nvGrpSpPr>
      <p:grpSpPr>
        <a:xfrm>
          <a:off x="0" y="0"/>
          <a:ext cx="0" cy="0"/>
          <a:chOff x="0" y="0"/>
          <a:chExt cx="0" cy="0"/>
        </a:xfrm>
      </p:grpSpPr>
      <p:pic>
        <p:nvPicPr>
          <p:cNvPr id="16" name="Google Shape;16;p4"/>
          <p:cNvPicPr preferRelativeResize="0"/>
          <p:nvPr/>
        </p:nvPicPr>
        <p:blipFill>
          <a:blip r:embed="rId2">
            <a:alphaModFix/>
          </a:blip>
          <a:stretch>
            <a:fillRect/>
          </a:stretch>
        </p:blipFill>
        <p:spPr>
          <a:xfrm rot="10800000">
            <a:off x="0" y="0"/>
            <a:ext cx="12192000" cy="6858000"/>
          </a:xfrm>
          <a:prstGeom prst="rect">
            <a:avLst/>
          </a:prstGeom>
          <a:noFill/>
          <a:ln>
            <a:noFill/>
          </a:ln>
        </p:spPr>
      </p:pic>
      <p:sp>
        <p:nvSpPr>
          <p:cNvPr id="17" name="Google Shape;17;p4"/>
          <p:cNvSpPr txBox="1">
            <a:spLocks noGrp="1"/>
          </p:cNvSpPr>
          <p:nvPr>
            <p:ph type="title"/>
          </p:nvPr>
        </p:nvSpPr>
        <p:spPr>
          <a:xfrm>
            <a:off x="953467" y="713333"/>
            <a:ext cx="5350800" cy="9432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Clr>
                <a:schemeClr val="dk1"/>
              </a:buClr>
              <a:buSzPts val="3000"/>
              <a:buFont typeface="Golos Text Medium"/>
              <a:buNone/>
              <a:defRPr sz="4000">
                <a:solidFill>
                  <a:schemeClr val="dk1"/>
                </a:solidFill>
                <a:latin typeface="Golos Text Medium"/>
                <a:ea typeface="Golos Text Medium"/>
                <a:cs typeface="Golos Text Medium"/>
                <a:sym typeface="Golos Text Medium"/>
              </a:defRPr>
            </a:lvl1pPr>
            <a:lvl2pPr lvl="1" rtl="0">
              <a:lnSpc>
                <a:spcPct val="115000"/>
              </a:lnSpc>
              <a:spcBef>
                <a:spcPts val="0"/>
              </a:spcBef>
              <a:spcAft>
                <a:spcPts val="0"/>
              </a:spcAft>
              <a:buClr>
                <a:schemeClr val="dk1"/>
              </a:buClr>
              <a:buSzPts val="3200"/>
              <a:buFont typeface="Golos Text Medium"/>
              <a:buNone/>
              <a:defRPr sz="4267">
                <a:solidFill>
                  <a:schemeClr val="dk1"/>
                </a:solidFill>
                <a:latin typeface="Golos Text Medium"/>
                <a:ea typeface="Golos Text Medium"/>
                <a:cs typeface="Golos Text Medium"/>
                <a:sym typeface="Golos Text Medium"/>
              </a:defRPr>
            </a:lvl2pPr>
            <a:lvl3pPr lvl="2" rtl="0">
              <a:lnSpc>
                <a:spcPct val="115000"/>
              </a:lnSpc>
              <a:spcBef>
                <a:spcPts val="0"/>
              </a:spcBef>
              <a:spcAft>
                <a:spcPts val="0"/>
              </a:spcAft>
              <a:buClr>
                <a:schemeClr val="dk1"/>
              </a:buClr>
              <a:buSzPts val="3200"/>
              <a:buFont typeface="Golos Text Medium"/>
              <a:buNone/>
              <a:defRPr sz="4267">
                <a:solidFill>
                  <a:schemeClr val="dk1"/>
                </a:solidFill>
                <a:latin typeface="Golos Text Medium"/>
                <a:ea typeface="Golos Text Medium"/>
                <a:cs typeface="Golos Text Medium"/>
                <a:sym typeface="Golos Text Medium"/>
              </a:defRPr>
            </a:lvl3pPr>
            <a:lvl4pPr lvl="3" rtl="0">
              <a:lnSpc>
                <a:spcPct val="115000"/>
              </a:lnSpc>
              <a:spcBef>
                <a:spcPts val="0"/>
              </a:spcBef>
              <a:spcAft>
                <a:spcPts val="0"/>
              </a:spcAft>
              <a:buClr>
                <a:schemeClr val="dk1"/>
              </a:buClr>
              <a:buSzPts val="3200"/>
              <a:buFont typeface="Golos Text Medium"/>
              <a:buNone/>
              <a:defRPr sz="4267">
                <a:solidFill>
                  <a:schemeClr val="dk1"/>
                </a:solidFill>
                <a:latin typeface="Golos Text Medium"/>
                <a:ea typeface="Golos Text Medium"/>
                <a:cs typeface="Golos Text Medium"/>
                <a:sym typeface="Golos Text Medium"/>
              </a:defRPr>
            </a:lvl4pPr>
            <a:lvl5pPr lvl="4" rtl="0">
              <a:lnSpc>
                <a:spcPct val="115000"/>
              </a:lnSpc>
              <a:spcBef>
                <a:spcPts val="0"/>
              </a:spcBef>
              <a:spcAft>
                <a:spcPts val="0"/>
              </a:spcAft>
              <a:buClr>
                <a:schemeClr val="dk1"/>
              </a:buClr>
              <a:buSzPts val="3200"/>
              <a:buFont typeface="Golos Text Medium"/>
              <a:buNone/>
              <a:defRPr sz="4267">
                <a:solidFill>
                  <a:schemeClr val="dk1"/>
                </a:solidFill>
                <a:latin typeface="Golos Text Medium"/>
                <a:ea typeface="Golos Text Medium"/>
                <a:cs typeface="Golos Text Medium"/>
                <a:sym typeface="Golos Text Medium"/>
              </a:defRPr>
            </a:lvl5pPr>
            <a:lvl6pPr lvl="5" rtl="0">
              <a:lnSpc>
                <a:spcPct val="115000"/>
              </a:lnSpc>
              <a:spcBef>
                <a:spcPts val="0"/>
              </a:spcBef>
              <a:spcAft>
                <a:spcPts val="0"/>
              </a:spcAft>
              <a:buClr>
                <a:schemeClr val="dk1"/>
              </a:buClr>
              <a:buSzPts val="3200"/>
              <a:buFont typeface="Golos Text Medium"/>
              <a:buNone/>
              <a:defRPr sz="4267">
                <a:solidFill>
                  <a:schemeClr val="dk1"/>
                </a:solidFill>
                <a:latin typeface="Golos Text Medium"/>
                <a:ea typeface="Golos Text Medium"/>
                <a:cs typeface="Golos Text Medium"/>
                <a:sym typeface="Golos Text Medium"/>
              </a:defRPr>
            </a:lvl6pPr>
            <a:lvl7pPr lvl="6" rtl="0">
              <a:lnSpc>
                <a:spcPct val="115000"/>
              </a:lnSpc>
              <a:spcBef>
                <a:spcPts val="0"/>
              </a:spcBef>
              <a:spcAft>
                <a:spcPts val="0"/>
              </a:spcAft>
              <a:buClr>
                <a:schemeClr val="dk1"/>
              </a:buClr>
              <a:buSzPts val="3200"/>
              <a:buFont typeface="Golos Text Medium"/>
              <a:buNone/>
              <a:defRPr sz="4267">
                <a:solidFill>
                  <a:schemeClr val="dk1"/>
                </a:solidFill>
                <a:latin typeface="Golos Text Medium"/>
                <a:ea typeface="Golos Text Medium"/>
                <a:cs typeface="Golos Text Medium"/>
                <a:sym typeface="Golos Text Medium"/>
              </a:defRPr>
            </a:lvl7pPr>
            <a:lvl8pPr lvl="7" rtl="0">
              <a:lnSpc>
                <a:spcPct val="115000"/>
              </a:lnSpc>
              <a:spcBef>
                <a:spcPts val="0"/>
              </a:spcBef>
              <a:spcAft>
                <a:spcPts val="0"/>
              </a:spcAft>
              <a:buClr>
                <a:schemeClr val="dk1"/>
              </a:buClr>
              <a:buSzPts val="3200"/>
              <a:buFont typeface="Golos Text Medium"/>
              <a:buNone/>
              <a:defRPr sz="4267">
                <a:solidFill>
                  <a:schemeClr val="dk1"/>
                </a:solidFill>
                <a:latin typeface="Golos Text Medium"/>
                <a:ea typeface="Golos Text Medium"/>
                <a:cs typeface="Golos Text Medium"/>
                <a:sym typeface="Golos Text Medium"/>
              </a:defRPr>
            </a:lvl8pPr>
            <a:lvl9pPr lvl="8" rtl="0">
              <a:lnSpc>
                <a:spcPct val="115000"/>
              </a:lnSpc>
              <a:spcBef>
                <a:spcPts val="0"/>
              </a:spcBef>
              <a:spcAft>
                <a:spcPts val="0"/>
              </a:spcAft>
              <a:buClr>
                <a:schemeClr val="dk1"/>
              </a:buClr>
              <a:buSzPts val="3200"/>
              <a:buFont typeface="Golos Text Medium"/>
              <a:buNone/>
              <a:defRPr sz="4267">
                <a:solidFill>
                  <a:schemeClr val="dk1"/>
                </a:solidFill>
                <a:latin typeface="Golos Text Medium"/>
                <a:ea typeface="Golos Text Medium"/>
                <a:cs typeface="Golos Text Medium"/>
                <a:sym typeface="Golos Text Medium"/>
              </a:defRPr>
            </a:lvl9pPr>
          </a:lstStyle>
          <a:p>
            <a:r>
              <a:rPr lang="en-US"/>
              <a:t>Click to edit Master title style</a:t>
            </a:r>
            <a:endParaRPr/>
          </a:p>
        </p:txBody>
      </p:sp>
      <p:sp>
        <p:nvSpPr>
          <p:cNvPr id="18" name="Google Shape;18;p4"/>
          <p:cNvSpPr txBox="1">
            <a:spLocks noGrp="1"/>
          </p:cNvSpPr>
          <p:nvPr>
            <p:ph type="body" idx="1"/>
          </p:nvPr>
        </p:nvSpPr>
        <p:spPr>
          <a:xfrm>
            <a:off x="953467" y="1656533"/>
            <a:ext cx="5350800" cy="4488000"/>
          </a:xfrm>
          <a:prstGeom prst="rect">
            <a:avLst/>
          </a:prstGeom>
        </p:spPr>
        <p:txBody>
          <a:bodyPr spcFirstLastPara="1" wrap="square" lIns="91425" tIns="91425" rIns="91425" bIns="91425" anchor="t" anchorCtr="0">
            <a:noAutofit/>
          </a:bodyPr>
          <a:lstStyle>
            <a:lvl1pPr marL="609585" lvl="0" indent="-423323" rtl="0">
              <a:lnSpc>
                <a:spcPct val="115000"/>
              </a:lnSpc>
              <a:spcBef>
                <a:spcPts val="0"/>
              </a:spcBef>
              <a:spcAft>
                <a:spcPts val="0"/>
              </a:spcAft>
              <a:buClr>
                <a:schemeClr val="dk1"/>
              </a:buClr>
              <a:buSzPts val="1400"/>
              <a:buFont typeface="Golos Text Medium"/>
              <a:buChar char="●"/>
              <a:defRPr>
                <a:solidFill>
                  <a:schemeClr val="dk1"/>
                </a:solidFill>
              </a:defRPr>
            </a:lvl1pPr>
            <a:lvl2pPr marL="1219170" lvl="1" indent="-423323"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2pPr>
            <a:lvl3pPr marL="1828754" lvl="2" indent="-423323"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3pPr>
            <a:lvl4pPr marL="2438339" lvl="3" indent="-423323"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4pPr>
            <a:lvl5pPr marL="3047924" lvl="4" indent="-423323"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5pPr>
            <a:lvl6pPr marL="3657509" lvl="5" indent="-423323"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6pPr>
            <a:lvl7pPr marL="4267093" lvl="6" indent="-423323"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7pPr>
            <a:lvl8pPr marL="4876678" lvl="7" indent="-423323"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8pPr>
            <a:lvl9pPr marL="5486263" lvl="8" indent="-423323"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9pPr>
          </a:lstStyle>
          <a:p>
            <a:pPr lvl="0"/>
            <a:r>
              <a:rPr lang="en-US"/>
              <a:t>Click to edit Master text styles</a:t>
            </a:r>
          </a:p>
        </p:txBody>
      </p:sp>
    </p:spTree>
    <p:extLst>
      <p:ext uri="{BB962C8B-B14F-4D97-AF65-F5344CB8AC3E}">
        <p14:creationId xmlns:p14="http://schemas.microsoft.com/office/powerpoint/2010/main" val="40863608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19"/>
        <p:cNvGrpSpPr/>
        <p:nvPr/>
      </p:nvGrpSpPr>
      <p:grpSpPr>
        <a:xfrm>
          <a:off x="0" y="0"/>
          <a:ext cx="0" cy="0"/>
          <a:chOff x="0" y="0"/>
          <a:chExt cx="0" cy="0"/>
        </a:xfrm>
      </p:grpSpPr>
      <p:pic>
        <p:nvPicPr>
          <p:cNvPr id="20" name="Google Shape;20;p5"/>
          <p:cNvPicPr preferRelativeResize="0"/>
          <p:nvPr/>
        </p:nvPicPr>
        <p:blipFill>
          <a:blip r:embed="rId2">
            <a:alphaModFix/>
          </a:blip>
          <a:stretch>
            <a:fillRect/>
          </a:stretch>
        </p:blipFill>
        <p:spPr>
          <a:xfrm>
            <a:off x="0" y="0"/>
            <a:ext cx="12192000" cy="6858000"/>
          </a:xfrm>
          <a:prstGeom prst="rect">
            <a:avLst/>
          </a:prstGeom>
          <a:noFill/>
          <a:ln>
            <a:noFill/>
          </a:ln>
        </p:spPr>
      </p:pic>
      <p:sp>
        <p:nvSpPr>
          <p:cNvPr id="21" name="Google Shape;21;p5"/>
          <p:cNvSpPr txBox="1">
            <a:spLocks noGrp="1"/>
          </p:cNvSpPr>
          <p:nvPr>
            <p:ph type="subTitle" idx="1"/>
          </p:nvPr>
        </p:nvSpPr>
        <p:spPr>
          <a:xfrm>
            <a:off x="953467" y="2356933"/>
            <a:ext cx="5142400" cy="37876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22" name="Google Shape;22;p5"/>
          <p:cNvSpPr txBox="1">
            <a:spLocks noGrp="1"/>
          </p:cNvSpPr>
          <p:nvPr>
            <p:ph type="title"/>
          </p:nvPr>
        </p:nvSpPr>
        <p:spPr>
          <a:xfrm>
            <a:off x="953467" y="713333"/>
            <a:ext cx="10285200" cy="943200"/>
          </a:xfrm>
          <a:prstGeom prst="rect">
            <a:avLst/>
          </a:prstGeom>
          <a:ln>
            <a:noFill/>
          </a:ln>
        </p:spPr>
        <p:txBody>
          <a:bodyPr spcFirstLastPara="1" wrap="square" lIns="91425" tIns="91425" rIns="91425" bIns="91425" anchor="t" anchorCtr="0">
            <a:noAutofit/>
          </a:bodyPr>
          <a:lstStyle>
            <a:lvl1pPr lvl="0" rtl="0">
              <a:lnSpc>
                <a:spcPct val="115000"/>
              </a:lnSpc>
              <a:spcBef>
                <a:spcPts val="0"/>
              </a:spcBef>
              <a:spcAft>
                <a:spcPts val="0"/>
              </a:spcAft>
              <a:buClr>
                <a:schemeClr val="dk1"/>
              </a:buClr>
              <a:buSzPts val="3000"/>
              <a:buFont typeface="Golos Text Medium"/>
              <a:buNone/>
              <a:defRPr sz="4000">
                <a:solidFill>
                  <a:schemeClr val="dk1"/>
                </a:solidFill>
                <a:latin typeface="Golos Text Medium"/>
                <a:ea typeface="Golos Text Medium"/>
                <a:cs typeface="Golos Text Medium"/>
                <a:sym typeface="Golos Text Medium"/>
              </a:defRPr>
            </a:lvl1pPr>
            <a:lvl2pPr lvl="1" rtl="0">
              <a:lnSpc>
                <a:spcPct val="115000"/>
              </a:lnSpc>
              <a:spcBef>
                <a:spcPts val="0"/>
              </a:spcBef>
              <a:spcAft>
                <a:spcPts val="0"/>
              </a:spcAft>
              <a:buClr>
                <a:schemeClr val="dk1"/>
              </a:buClr>
              <a:buSzPts val="3200"/>
              <a:buFont typeface="Golos Text Medium"/>
              <a:buNone/>
              <a:defRPr sz="4267">
                <a:solidFill>
                  <a:schemeClr val="dk1"/>
                </a:solidFill>
                <a:latin typeface="Golos Text Medium"/>
                <a:ea typeface="Golos Text Medium"/>
                <a:cs typeface="Golos Text Medium"/>
                <a:sym typeface="Golos Text Medium"/>
              </a:defRPr>
            </a:lvl2pPr>
            <a:lvl3pPr lvl="2" rtl="0">
              <a:lnSpc>
                <a:spcPct val="115000"/>
              </a:lnSpc>
              <a:spcBef>
                <a:spcPts val="0"/>
              </a:spcBef>
              <a:spcAft>
                <a:spcPts val="0"/>
              </a:spcAft>
              <a:buClr>
                <a:schemeClr val="dk1"/>
              </a:buClr>
              <a:buSzPts val="3200"/>
              <a:buFont typeface="Golos Text Medium"/>
              <a:buNone/>
              <a:defRPr sz="4267">
                <a:solidFill>
                  <a:schemeClr val="dk1"/>
                </a:solidFill>
                <a:latin typeface="Golos Text Medium"/>
                <a:ea typeface="Golos Text Medium"/>
                <a:cs typeface="Golos Text Medium"/>
                <a:sym typeface="Golos Text Medium"/>
              </a:defRPr>
            </a:lvl3pPr>
            <a:lvl4pPr lvl="3" rtl="0">
              <a:lnSpc>
                <a:spcPct val="115000"/>
              </a:lnSpc>
              <a:spcBef>
                <a:spcPts val="0"/>
              </a:spcBef>
              <a:spcAft>
                <a:spcPts val="0"/>
              </a:spcAft>
              <a:buClr>
                <a:schemeClr val="dk1"/>
              </a:buClr>
              <a:buSzPts val="3200"/>
              <a:buFont typeface="Golos Text Medium"/>
              <a:buNone/>
              <a:defRPr sz="4267">
                <a:solidFill>
                  <a:schemeClr val="dk1"/>
                </a:solidFill>
                <a:latin typeface="Golos Text Medium"/>
                <a:ea typeface="Golos Text Medium"/>
                <a:cs typeface="Golos Text Medium"/>
                <a:sym typeface="Golos Text Medium"/>
              </a:defRPr>
            </a:lvl4pPr>
            <a:lvl5pPr lvl="4" rtl="0">
              <a:lnSpc>
                <a:spcPct val="115000"/>
              </a:lnSpc>
              <a:spcBef>
                <a:spcPts val="0"/>
              </a:spcBef>
              <a:spcAft>
                <a:spcPts val="0"/>
              </a:spcAft>
              <a:buClr>
                <a:schemeClr val="dk1"/>
              </a:buClr>
              <a:buSzPts val="3200"/>
              <a:buFont typeface="Golos Text Medium"/>
              <a:buNone/>
              <a:defRPr sz="4267">
                <a:solidFill>
                  <a:schemeClr val="dk1"/>
                </a:solidFill>
                <a:latin typeface="Golos Text Medium"/>
                <a:ea typeface="Golos Text Medium"/>
                <a:cs typeface="Golos Text Medium"/>
                <a:sym typeface="Golos Text Medium"/>
              </a:defRPr>
            </a:lvl5pPr>
            <a:lvl6pPr lvl="5" rtl="0">
              <a:lnSpc>
                <a:spcPct val="115000"/>
              </a:lnSpc>
              <a:spcBef>
                <a:spcPts val="0"/>
              </a:spcBef>
              <a:spcAft>
                <a:spcPts val="0"/>
              </a:spcAft>
              <a:buClr>
                <a:schemeClr val="dk1"/>
              </a:buClr>
              <a:buSzPts val="3200"/>
              <a:buFont typeface="Golos Text Medium"/>
              <a:buNone/>
              <a:defRPr sz="4267">
                <a:solidFill>
                  <a:schemeClr val="dk1"/>
                </a:solidFill>
                <a:latin typeface="Golos Text Medium"/>
                <a:ea typeface="Golos Text Medium"/>
                <a:cs typeface="Golos Text Medium"/>
                <a:sym typeface="Golos Text Medium"/>
              </a:defRPr>
            </a:lvl6pPr>
            <a:lvl7pPr lvl="6" rtl="0">
              <a:lnSpc>
                <a:spcPct val="115000"/>
              </a:lnSpc>
              <a:spcBef>
                <a:spcPts val="0"/>
              </a:spcBef>
              <a:spcAft>
                <a:spcPts val="0"/>
              </a:spcAft>
              <a:buClr>
                <a:schemeClr val="dk1"/>
              </a:buClr>
              <a:buSzPts val="3200"/>
              <a:buFont typeface="Golos Text Medium"/>
              <a:buNone/>
              <a:defRPr sz="4267">
                <a:solidFill>
                  <a:schemeClr val="dk1"/>
                </a:solidFill>
                <a:latin typeface="Golos Text Medium"/>
                <a:ea typeface="Golos Text Medium"/>
                <a:cs typeface="Golos Text Medium"/>
                <a:sym typeface="Golos Text Medium"/>
              </a:defRPr>
            </a:lvl7pPr>
            <a:lvl8pPr lvl="7" rtl="0">
              <a:lnSpc>
                <a:spcPct val="115000"/>
              </a:lnSpc>
              <a:spcBef>
                <a:spcPts val="0"/>
              </a:spcBef>
              <a:spcAft>
                <a:spcPts val="0"/>
              </a:spcAft>
              <a:buClr>
                <a:schemeClr val="dk1"/>
              </a:buClr>
              <a:buSzPts val="3200"/>
              <a:buFont typeface="Golos Text Medium"/>
              <a:buNone/>
              <a:defRPr sz="4267">
                <a:solidFill>
                  <a:schemeClr val="dk1"/>
                </a:solidFill>
                <a:latin typeface="Golos Text Medium"/>
                <a:ea typeface="Golos Text Medium"/>
                <a:cs typeface="Golos Text Medium"/>
                <a:sym typeface="Golos Text Medium"/>
              </a:defRPr>
            </a:lvl8pPr>
            <a:lvl9pPr lvl="8" rtl="0">
              <a:lnSpc>
                <a:spcPct val="115000"/>
              </a:lnSpc>
              <a:spcBef>
                <a:spcPts val="0"/>
              </a:spcBef>
              <a:spcAft>
                <a:spcPts val="0"/>
              </a:spcAft>
              <a:buClr>
                <a:schemeClr val="dk1"/>
              </a:buClr>
              <a:buSzPts val="3200"/>
              <a:buFont typeface="Golos Text Medium"/>
              <a:buNone/>
              <a:defRPr sz="4267">
                <a:solidFill>
                  <a:schemeClr val="dk1"/>
                </a:solidFill>
                <a:latin typeface="Golos Text Medium"/>
                <a:ea typeface="Golos Text Medium"/>
                <a:cs typeface="Golos Text Medium"/>
                <a:sym typeface="Golos Text Medium"/>
              </a:defRPr>
            </a:lvl9pPr>
          </a:lstStyle>
          <a:p>
            <a:r>
              <a:rPr lang="en-US"/>
              <a:t>Click to edit Master title style</a:t>
            </a:r>
            <a:endParaRPr/>
          </a:p>
        </p:txBody>
      </p:sp>
      <p:sp>
        <p:nvSpPr>
          <p:cNvPr id="23" name="Google Shape;23;p5"/>
          <p:cNvSpPr txBox="1">
            <a:spLocks noGrp="1"/>
          </p:cNvSpPr>
          <p:nvPr>
            <p:ph type="subTitle" idx="2"/>
          </p:nvPr>
        </p:nvSpPr>
        <p:spPr>
          <a:xfrm>
            <a:off x="953461" y="1656533"/>
            <a:ext cx="5142400" cy="7004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chemeClr val="dk1"/>
              </a:buClr>
              <a:buSzPts val="2400"/>
              <a:buFont typeface="Bebas Neue"/>
              <a:buNone/>
              <a:defRPr sz="2667">
                <a:solidFill>
                  <a:schemeClr val="dk1"/>
                </a:solidFill>
                <a:latin typeface="Golos Text Medium"/>
                <a:ea typeface="Golos Text Medium"/>
                <a:cs typeface="Golos Text Medium"/>
                <a:sym typeface="Golos Text Medium"/>
              </a:defRPr>
            </a:lvl1pPr>
            <a:lvl2pPr lvl="1"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9pPr>
          </a:lstStyle>
          <a:p>
            <a:r>
              <a:rPr lang="en-US"/>
              <a:t>Click to edit Master subtitle style</a:t>
            </a:r>
            <a:endParaRPr/>
          </a:p>
        </p:txBody>
      </p:sp>
      <p:sp>
        <p:nvSpPr>
          <p:cNvPr id="24" name="Google Shape;24;p5"/>
          <p:cNvSpPr txBox="1">
            <a:spLocks noGrp="1"/>
          </p:cNvSpPr>
          <p:nvPr>
            <p:ph type="subTitle" idx="3"/>
          </p:nvPr>
        </p:nvSpPr>
        <p:spPr>
          <a:xfrm>
            <a:off x="6096000" y="2356933"/>
            <a:ext cx="5142400" cy="37876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25" name="Google Shape;25;p5"/>
          <p:cNvSpPr txBox="1">
            <a:spLocks noGrp="1"/>
          </p:cNvSpPr>
          <p:nvPr>
            <p:ph type="subTitle" idx="4"/>
          </p:nvPr>
        </p:nvSpPr>
        <p:spPr>
          <a:xfrm>
            <a:off x="6095995" y="1656533"/>
            <a:ext cx="5142400" cy="7004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chemeClr val="dk1"/>
              </a:buClr>
              <a:buSzPts val="2400"/>
              <a:buFont typeface="Bebas Neue"/>
              <a:buNone/>
              <a:defRPr sz="2667">
                <a:solidFill>
                  <a:schemeClr val="dk1"/>
                </a:solidFill>
                <a:latin typeface="Golos Text Medium"/>
                <a:ea typeface="Golos Text Medium"/>
                <a:cs typeface="Golos Text Medium"/>
                <a:sym typeface="Golos Text Medium"/>
              </a:defRPr>
            </a:lvl1pPr>
            <a:lvl2pPr lvl="1"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9pPr>
          </a:lstStyle>
          <a:p>
            <a:r>
              <a:rPr lang="en-US"/>
              <a:t>Click to edit Master subtitle style</a:t>
            </a:r>
            <a:endParaRPr/>
          </a:p>
        </p:txBody>
      </p:sp>
    </p:spTree>
    <p:extLst>
      <p:ext uri="{BB962C8B-B14F-4D97-AF65-F5344CB8AC3E}">
        <p14:creationId xmlns:p14="http://schemas.microsoft.com/office/powerpoint/2010/main" val="15453257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6"/>
        <p:cNvGrpSpPr/>
        <p:nvPr/>
      </p:nvGrpSpPr>
      <p:grpSpPr>
        <a:xfrm>
          <a:off x="0" y="0"/>
          <a:ext cx="0" cy="0"/>
          <a:chOff x="0" y="0"/>
          <a:chExt cx="0" cy="0"/>
        </a:xfrm>
      </p:grpSpPr>
      <p:pic>
        <p:nvPicPr>
          <p:cNvPr id="27" name="Google Shape;27;p6"/>
          <p:cNvPicPr preferRelativeResize="0"/>
          <p:nvPr/>
        </p:nvPicPr>
        <p:blipFill>
          <a:blip r:embed="rId2">
            <a:alphaModFix/>
          </a:blip>
          <a:stretch>
            <a:fillRect/>
          </a:stretch>
        </p:blipFill>
        <p:spPr>
          <a:xfrm>
            <a:off x="0" y="0"/>
            <a:ext cx="12192000" cy="6858000"/>
          </a:xfrm>
          <a:prstGeom prst="rect">
            <a:avLst/>
          </a:prstGeom>
          <a:noFill/>
          <a:ln>
            <a:noFill/>
          </a:ln>
        </p:spPr>
      </p:pic>
      <p:sp>
        <p:nvSpPr>
          <p:cNvPr id="28" name="Google Shape;28;p6"/>
          <p:cNvSpPr txBox="1">
            <a:spLocks noGrp="1"/>
          </p:cNvSpPr>
          <p:nvPr>
            <p:ph type="title"/>
          </p:nvPr>
        </p:nvSpPr>
        <p:spPr>
          <a:xfrm>
            <a:off x="953467" y="713333"/>
            <a:ext cx="10285200" cy="9432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Clr>
                <a:schemeClr val="dk1"/>
              </a:buClr>
              <a:buSzPts val="3000"/>
              <a:buFont typeface="Golos Text Medium"/>
              <a:buNone/>
              <a:defRPr sz="4000">
                <a:solidFill>
                  <a:schemeClr val="dk1"/>
                </a:solidFill>
                <a:latin typeface="Golos Text Medium"/>
                <a:ea typeface="Golos Text Medium"/>
                <a:cs typeface="Golos Text Medium"/>
                <a:sym typeface="Golos Text Medium"/>
              </a:defRPr>
            </a:lvl1pPr>
            <a:lvl2pPr lvl="1" rtl="0">
              <a:lnSpc>
                <a:spcPct val="115000"/>
              </a:lnSpc>
              <a:spcBef>
                <a:spcPts val="0"/>
              </a:spcBef>
              <a:spcAft>
                <a:spcPts val="0"/>
              </a:spcAft>
              <a:buClr>
                <a:schemeClr val="dk1"/>
              </a:buClr>
              <a:buSzPts val="3200"/>
              <a:buFont typeface="Golos Text Medium"/>
              <a:buNone/>
              <a:defRPr sz="4267">
                <a:solidFill>
                  <a:schemeClr val="dk1"/>
                </a:solidFill>
                <a:latin typeface="Golos Text Medium"/>
                <a:ea typeface="Golos Text Medium"/>
                <a:cs typeface="Golos Text Medium"/>
                <a:sym typeface="Golos Text Medium"/>
              </a:defRPr>
            </a:lvl2pPr>
            <a:lvl3pPr lvl="2" rtl="0">
              <a:lnSpc>
                <a:spcPct val="115000"/>
              </a:lnSpc>
              <a:spcBef>
                <a:spcPts val="0"/>
              </a:spcBef>
              <a:spcAft>
                <a:spcPts val="0"/>
              </a:spcAft>
              <a:buClr>
                <a:schemeClr val="dk1"/>
              </a:buClr>
              <a:buSzPts val="3200"/>
              <a:buFont typeface="Golos Text Medium"/>
              <a:buNone/>
              <a:defRPr sz="4267">
                <a:solidFill>
                  <a:schemeClr val="dk1"/>
                </a:solidFill>
                <a:latin typeface="Golos Text Medium"/>
                <a:ea typeface="Golos Text Medium"/>
                <a:cs typeface="Golos Text Medium"/>
                <a:sym typeface="Golos Text Medium"/>
              </a:defRPr>
            </a:lvl3pPr>
            <a:lvl4pPr lvl="3" rtl="0">
              <a:lnSpc>
                <a:spcPct val="115000"/>
              </a:lnSpc>
              <a:spcBef>
                <a:spcPts val="0"/>
              </a:spcBef>
              <a:spcAft>
                <a:spcPts val="0"/>
              </a:spcAft>
              <a:buClr>
                <a:schemeClr val="dk1"/>
              </a:buClr>
              <a:buSzPts val="3200"/>
              <a:buFont typeface="Golos Text Medium"/>
              <a:buNone/>
              <a:defRPr sz="4267">
                <a:solidFill>
                  <a:schemeClr val="dk1"/>
                </a:solidFill>
                <a:latin typeface="Golos Text Medium"/>
                <a:ea typeface="Golos Text Medium"/>
                <a:cs typeface="Golos Text Medium"/>
                <a:sym typeface="Golos Text Medium"/>
              </a:defRPr>
            </a:lvl4pPr>
            <a:lvl5pPr lvl="4" rtl="0">
              <a:lnSpc>
                <a:spcPct val="115000"/>
              </a:lnSpc>
              <a:spcBef>
                <a:spcPts val="0"/>
              </a:spcBef>
              <a:spcAft>
                <a:spcPts val="0"/>
              </a:spcAft>
              <a:buClr>
                <a:schemeClr val="dk1"/>
              </a:buClr>
              <a:buSzPts val="3200"/>
              <a:buFont typeface="Golos Text Medium"/>
              <a:buNone/>
              <a:defRPr sz="4267">
                <a:solidFill>
                  <a:schemeClr val="dk1"/>
                </a:solidFill>
                <a:latin typeface="Golos Text Medium"/>
                <a:ea typeface="Golos Text Medium"/>
                <a:cs typeface="Golos Text Medium"/>
                <a:sym typeface="Golos Text Medium"/>
              </a:defRPr>
            </a:lvl5pPr>
            <a:lvl6pPr lvl="5" rtl="0">
              <a:lnSpc>
                <a:spcPct val="115000"/>
              </a:lnSpc>
              <a:spcBef>
                <a:spcPts val="0"/>
              </a:spcBef>
              <a:spcAft>
                <a:spcPts val="0"/>
              </a:spcAft>
              <a:buClr>
                <a:schemeClr val="dk1"/>
              </a:buClr>
              <a:buSzPts val="3200"/>
              <a:buFont typeface="Golos Text Medium"/>
              <a:buNone/>
              <a:defRPr sz="4267">
                <a:solidFill>
                  <a:schemeClr val="dk1"/>
                </a:solidFill>
                <a:latin typeface="Golos Text Medium"/>
                <a:ea typeface="Golos Text Medium"/>
                <a:cs typeface="Golos Text Medium"/>
                <a:sym typeface="Golos Text Medium"/>
              </a:defRPr>
            </a:lvl6pPr>
            <a:lvl7pPr lvl="6" rtl="0">
              <a:lnSpc>
                <a:spcPct val="115000"/>
              </a:lnSpc>
              <a:spcBef>
                <a:spcPts val="0"/>
              </a:spcBef>
              <a:spcAft>
                <a:spcPts val="0"/>
              </a:spcAft>
              <a:buClr>
                <a:schemeClr val="dk1"/>
              </a:buClr>
              <a:buSzPts val="3200"/>
              <a:buFont typeface="Golos Text Medium"/>
              <a:buNone/>
              <a:defRPr sz="4267">
                <a:solidFill>
                  <a:schemeClr val="dk1"/>
                </a:solidFill>
                <a:latin typeface="Golos Text Medium"/>
                <a:ea typeface="Golos Text Medium"/>
                <a:cs typeface="Golos Text Medium"/>
                <a:sym typeface="Golos Text Medium"/>
              </a:defRPr>
            </a:lvl7pPr>
            <a:lvl8pPr lvl="7" rtl="0">
              <a:lnSpc>
                <a:spcPct val="115000"/>
              </a:lnSpc>
              <a:spcBef>
                <a:spcPts val="0"/>
              </a:spcBef>
              <a:spcAft>
                <a:spcPts val="0"/>
              </a:spcAft>
              <a:buClr>
                <a:schemeClr val="dk1"/>
              </a:buClr>
              <a:buSzPts val="3200"/>
              <a:buFont typeface="Golos Text Medium"/>
              <a:buNone/>
              <a:defRPr sz="4267">
                <a:solidFill>
                  <a:schemeClr val="dk1"/>
                </a:solidFill>
                <a:latin typeface="Golos Text Medium"/>
                <a:ea typeface="Golos Text Medium"/>
                <a:cs typeface="Golos Text Medium"/>
                <a:sym typeface="Golos Text Medium"/>
              </a:defRPr>
            </a:lvl8pPr>
            <a:lvl9pPr lvl="8" rtl="0">
              <a:lnSpc>
                <a:spcPct val="115000"/>
              </a:lnSpc>
              <a:spcBef>
                <a:spcPts val="0"/>
              </a:spcBef>
              <a:spcAft>
                <a:spcPts val="0"/>
              </a:spcAft>
              <a:buClr>
                <a:schemeClr val="dk1"/>
              </a:buClr>
              <a:buSzPts val="3200"/>
              <a:buFont typeface="Golos Text Medium"/>
              <a:buNone/>
              <a:defRPr sz="4267">
                <a:solidFill>
                  <a:schemeClr val="dk1"/>
                </a:solidFill>
                <a:latin typeface="Golos Text Medium"/>
                <a:ea typeface="Golos Text Medium"/>
                <a:cs typeface="Golos Text Medium"/>
                <a:sym typeface="Golos Text Medium"/>
              </a:defRPr>
            </a:lvl9pPr>
          </a:lstStyle>
          <a:p>
            <a:r>
              <a:rPr lang="en-US"/>
              <a:t>Click to edit Master title style</a:t>
            </a:r>
            <a:endParaRPr/>
          </a:p>
        </p:txBody>
      </p:sp>
    </p:spTree>
    <p:extLst>
      <p:ext uri="{BB962C8B-B14F-4D97-AF65-F5344CB8AC3E}">
        <p14:creationId xmlns:p14="http://schemas.microsoft.com/office/powerpoint/2010/main" val="14461855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29"/>
        <p:cNvGrpSpPr/>
        <p:nvPr/>
      </p:nvGrpSpPr>
      <p:grpSpPr>
        <a:xfrm>
          <a:off x="0" y="0"/>
          <a:ext cx="0" cy="0"/>
          <a:chOff x="0" y="0"/>
          <a:chExt cx="0" cy="0"/>
        </a:xfrm>
      </p:grpSpPr>
      <p:pic>
        <p:nvPicPr>
          <p:cNvPr id="30" name="Google Shape;30;p7"/>
          <p:cNvPicPr preferRelativeResize="0"/>
          <p:nvPr/>
        </p:nvPicPr>
        <p:blipFill>
          <a:blip r:embed="rId2">
            <a:alphaModFix/>
          </a:blip>
          <a:stretch>
            <a:fillRect/>
          </a:stretch>
        </p:blipFill>
        <p:spPr>
          <a:xfrm rot="10800000">
            <a:off x="0" y="0"/>
            <a:ext cx="12192000" cy="6858000"/>
          </a:xfrm>
          <a:prstGeom prst="rect">
            <a:avLst/>
          </a:prstGeom>
          <a:noFill/>
          <a:ln>
            <a:noFill/>
          </a:ln>
        </p:spPr>
      </p:pic>
      <p:sp>
        <p:nvSpPr>
          <p:cNvPr id="31" name="Google Shape;31;p7"/>
          <p:cNvSpPr txBox="1">
            <a:spLocks noGrp="1"/>
          </p:cNvSpPr>
          <p:nvPr>
            <p:ph type="title"/>
          </p:nvPr>
        </p:nvSpPr>
        <p:spPr>
          <a:xfrm>
            <a:off x="953467" y="713333"/>
            <a:ext cx="10285200" cy="9432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Clr>
                <a:schemeClr val="dk1"/>
              </a:buClr>
              <a:buSzPts val="3000"/>
              <a:buFont typeface="Golos Text Medium"/>
              <a:buNone/>
              <a:defRPr sz="4000">
                <a:solidFill>
                  <a:schemeClr val="dk1"/>
                </a:solidFill>
                <a:latin typeface="Golos Text Medium"/>
                <a:ea typeface="Golos Text Medium"/>
                <a:cs typeface="Golos Text Medium"/>
                <a:sym typeface="Golos Text Medium"/>
              </a:defRPr>
            </a:lvl1pPr>
            <a:lvl2pPr lvl="1" rtl="0">
              <a:lnSpc>
                <a:spcPct val="115000"/>
              </a:lnSpc>
              <a:spcBef>
                <a:spcPts val="0"/>
              </a:spcBef>
              <a:spcAft>
                <a:spcPts val="0"/>
              </a:spcAft>
              <a:buClr>
                <a:schemeClr val="dk1"/>
              </a:buClr>
              <a:buSzPts val="3200"/>
              <a:buFont typeface="Golos Text Medium"/>
              <a:buNone/>
              <a:defRPr sz="4267">
                <a:solidFill>
                  <a:schemeClr val="dk1"/>
                </a:solidFill>
                <a:latin typeface="Golos Text Medium"/>
                <a:ea typeface="Golos Text Medium"/>
                <a:cs typeface="Golos Text Medium"/>
                <a:sym typeface="Golos Text Medium"/>
              </a:defRPr>
            </a:lvl2pPr>
            <a:lvl3pPr lvl="2" rtl="0">
              <a:lnSpc>
                <a:spcPct val="115000"/>
              </a:lnSpc>
              <a:spcBef>
                <a:spcPts val="0"/>
              </a:spcBef>
              <a:spcAft>
                <a:spcPts val="0"/>
              </a:spcAft>
              <a:buClr>
                <a:schemeClr val="dk1"/>
              </a:buClr>
              <a:buSzPts val="3200"/>
              <a:buFont typeface="Golos Text Medium"/>
              <a:buNone/>
              <a:defRPr sz="4267">
                <a:solidFill>
                  <a:schemeClr val="dk1"/>
                </a:solidFill>
                <a:latin typeface="Golos Text Medium"/>
                <a:ea typeface="Golos Text Medium"/>
                <a:cs typeface="Golos Text Medium"/>
                <a:sym typeface="Golos Text Medium"/>
              </a:defRPr>
            </a:lvl3pPr>
            <a:lvl4pPr lvl="3" rtl="0">
              <a:lnSpc>
                <a:spcPct val="115000"/>
              </a:lnSpc>
              <a:spcBef>
                <a:spcPts val="0"/>
              </a:spcBef>
              <a:spcAft>
                <a:spcPts val="0"/>
              </a:spcAft>
              <a:buClr>
                <a:schemeClr val="dk1"/>
              </a:buClr>
              <a:buSzPts val="3200"/>
              <a:buFont typeface="Golos Text Medium"/>
              <a:buNone/>
              <a:defRPr sz="4267">
                <a:solidFill>
                  <a:schemeClr val="dk1"/>
                </a:solidFill>
                <a:latin typeface="Golos Text Medium"/>
                <a:ea typeface="Golos Text Medium"/>
                <a:cs typeface="Golos Text Medium"/>
                <a:sym typeface="Golos Text Medium"/>
              </a:defRPr>
            </a:lvl4pPr>
            <a:lvl5pPr lvl="4" rtl="0">
              <a:lnSpc>
                <a:spcPct val="115000"/>
              </a:lnSpc>
              <a:spcBef>
                <a:spcPts val="0"/>
              </a:spcBef>
              <a:spcAft>
                <a:spcPts val="0"/>
              </a:spcAft>
              <a:buClr>
                <a:schemeClr val="dk1"/>
              </a:buClr>
              <a:buSzPts val="3200"/>
              <a:buFont typeface="Golos Text Medium"/>
              <a:buNone/>
              <a:defRPr sz="4267">
                <a:solidFill>
                  <a:schemeClr val="dk1"/>
                </a:solidFill>
                <a:latin typeface="Golos Text Medium"/>
                <a:ea typeface="Golos Text Medium"/>
                <a:cs typeface="Golos Text Medium"/>
                <a:sym typeface="Golos Text Medium"/>
              </a:defRPr>
            </a:lvl5pPr>
            <a:lvl6pPr lvl="5" rtl="0">
              <a:lnSpc>
                <a:spcPct val="115000"/>
              </a:lnSpc>
              <a:spcBef>
                <a:spcPts val="0"/>
              </a:spcBef>
              <a:spcAft>
                <a:spcPts val="0"/>
              </a:spcAft>
              <a:buClr>
                <a:schemeClr val="dk1"/>
              </a:buClr>
              <a:buSzPts val="3200"/>
              <a:buFont typeface="Golos Text Medium"/>
              <a:buNone/>
              <a:defRPr sz="4267">
                <a:solidFill>
                  <a:schemeClr val="dk1"/>
                </a:solidFill>
                <a:latin typeface="Golos Text Medium"/>
                <a:ea typeface="Golos Text Medium"/>
                <a:cs typeface="Golos Text Medium"/>
                <a:sym typeface="Golos Text Medium"/>
              </a:defRPr>
            </a:lvl6pPr>
            <a:lvl7pPr lvl="6" rtl="0">
              <a:lnSpc>
                <a:spcPct val="115000"/>
              </a:lnSpc>
              <a:spcBef>
                <a:spcPts val="0"/>
              </a:spcBef>
              <a:spcAft>
                <a:spcPts val="0"/>
              </a:spcAft>
              <a:buClr>
                <a:schemeClr val="dk1"/>
              </a:buClr>
              <a:buSzPts val="3200"/>
              <a:buFont typeface="Golos Text Medium"/>
              <a:buNone/>
              <a:defRPr sz="4267">
                <a:solidFill>
                  <a:schemeClr val="dk1"/>
                </a:solidFill>
                <a:latin typeface="Golos Text Medium"/>
                <a:ea typeface="Golos Text Medium"/>
                <a:cs typeface="Golos Text Medium"/>
                <a:sym typeface="Golos Text Medium"/>
              </a:defRPr>
            </a:lvl7pPr>
            <a:lvl8pPr lvl="7" rtl="0">
              <a:lnSpc>
                <a:spcPct val="115000"/>
              </a:lnSpc>
              <a:spcBef>
                <a:spcPts val="0"/>
              </a:spcBef>
              <a:spcAft>
                <a:spcPts val="0"/>
              </a:spcAft>
              <a:buClr>
                <a:schemeClr val="dk1"/>
              </a:buClr>
              <a:buSzPts val="3200"/>
              <a:buFont typeface="Golos Text Medium"/>
              <a:buNone/>
              <a:defRPr sz="4267">
                <a:solidFill>
                  <a:schemeClr val="dk1"/>
                </a:solidFill>
                <a:latin typeface="Golos Text Medium"/>
                <a:ea typeface="Golos Text Medium"/>
                <a:cs typeface="Golos Text Medium"/>
                <a:sym typeface="Golos Text Medium"/>
              </a:defRPr>
            </a:lvl8pPr>
            <a:lvl9pPr lvl="8" rtl="0">
              <a:lnSpc>
                <a:spcPct val="115000"/>
              </a:lnSpc>
              <a:spcBef>
                <a:spcPts val="0"/>
              </a:spcBef>
              <a:spcAft>
                <a:spcPts val="0"/>
              </a:spcAft>
              <a:buClr>
                <a:schemeClr val="dk1"/>
              </a:buClr>
              <a:buSzPts val="3200"/>
              <a:buFont typeface="Golos Text Medium"/>
              <a:buNone/>
              <a:defRPr sz="4267">
                <a:solidFill>
                  <a:schemeClr val="dk1"/>
                </a:solidFill>
                <a:latin typeface="Golos Text Medium"/>
                <a:ea typeface="Golos Text Medium"/>
                <a:cs typeface="Golos Text Medium"/>
                <a:sym typeface="Golos Text Medium"/>
              </a:defRPr>
            </a:lvl9pPr>
          </a:lstStyle>
          <a:p>
            <a:r>
              <a:rPr lang="en-US"/>
              <a:t>Click to edit Master title style</a:t>
            </a:r>
            <a:endParaRPr/>
          </a:p>
        </p:txBody>
      </p:sp>
      <p:sp>
        <p:nvSpPr>
          <p:cNvPr id="32" name="Google Shape;32;p7"/>
          <p:cNvSpPr txBox="1">
            <a:spLocks noGrp="1"/>
          </p:cNvSpPr>
          <p:nvPr>
            <p:ph type="body" idx="1"/>
          </p:nvPr>
        </p:nvSpPr>
        <p:spPr>
          <a:xfrm>
            <a:off x="953467" y="1656600"/>
            <a:ext cx="10285200" cy="4488000"/>
          </a:xfrm>
          <a:prstGeom prst="rect">
            <a:avLst/>
          </a:prstGeom>
        </p:spPr>
        <p:txBody>
          <a:bodyPr spcFirstLastPara="1" wrap="square" lIns="91425" tIns="91425" rIns="91425" bIns="91425" anchor="t" anchorCtr="0">
            <a:noAutofit/>
          </a:bodyPr>
          <a:lstStyle>
            <a:lvl1pPr marL="609585" lvl="0" indent="-423323"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1pPr>
            <a:lvl2pPr marL="1219170" lvl="1" indent="-423323" rtl="0">
              <a:lnSpc>
                <a:spcPct val="115000"/>
              </a:lnSpc>
              <a:spcBef>
                <a:spcPts val="1333"/>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2pPr>
            <a:lvl3pPr marL="1828754" lvl="2" indent="-423323"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3pPr>
            <a:lvl4pPr marL="2438339" lvl="3" indent="-423323"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4pPr>
            <a:lvl5pPr marL="3047924" lvl="4" indent="-423323"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5pPr>
            <a:lvl6pPr marL="3657509" lvl="5" indent="-423323"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6pPr>
            <a:lvl7pPr marL="4267093" lvl="6" indent="-423323"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7pPr>
            <a:lvl8pPr marL="4876678" lvl="7" indent="-423323"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8pPr>
            <a:lvl9pPr marL="5486263" lvl="8" indent="-423323"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9pPr>
          </a:lstStyle>
          <a:p>
            <a:pPr lvl="0"/>
            <a:r>
              <a:rPr lang="en-US"/>
              <a:t>Click to edit Master text styles</a:t>
            </a:r>
          </a:p>
        </p:txBody>
      </p:sp>
    </p:spTree>
    <p:extLst>
      <p:ext uri="{BB962C8B-B14F-4D97-AF65-F5344CB8AC3E}">
        <p14:creationId xmlns:p14="http://schemas.microsoft.com/office/powerpoint/2010/main" val="6713847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33"/>
        <p:cNvGrpSpPr/>
        <p:nvPr/>
      </p:nvGrpSpPr>
      <p:grpSpPr>
        <a:xfrm>
          <a:off x="0" y="0"/>
          <a:ext cx="0" cy="0"/>
          <a:chOff x="0" y="0"/>
          <a:chExt cx="0" cy="0"/>
        </a:xfrm>
      </p:grpSpPr>
      <p:pic>
        <p:nvPicPr>
          <p:cNvPr id="34" name="Google Shape;34;p8"/>
          <p:cNvPicPr preferRelativeResize="0"/>
          <p:nvPr/>
        </p:nvPicPr>
        <p:blipFill>
          <a:blip r:embed="rId2">
            <a:alphaModFix/>
          </a:blip>
          <a:stretch>
            <a:fillRect/>
          </a:stretch>
        </p:blipFill>
        <p:spPr>
          <a:xfrm rot="10800000">
            <a:off x="0" y="0"/>
            <a:ext cx="12192000" cy="6858000"/>
          </a:xfrm>
          <a:prstGeom prst="rect">
            <a:avLst/>
          </a:prstGeom>
          <a:noFill/>
          <a:ln>
            <a:noFill/>
          </a:ln>
        </p:spPr>
      </p:pic>
      <p:sp>
        <p:nvSpPr>
          <p:cNvPr id="35" name="Google Shape;35;p8"/>
          <p:cNvSpPr txBox="1">
            <a:spLocks noGrp="1"/>
          </p:cNvSpPr>
          <p:nvPr>
            <p:ph type="title"/>
          </p:nvPr>
        </p:nvSpPr>
        <p:spPr>
          <a:xfrm>
            <a:off x="953467" y="882967"/>
            <a:ext cx="10285200" cy="4449600"/>
          </a:xfrm>
          <a:prstGeom prst="rect">
            <a:avLst/>
          </a:prstGeom>
        </p:spPr>
        <p:txBody>
          <a:bodyPr spcFirstLastPara="1" wrap="square" lIns="91425" tIns="91425" rIns="91425" bIns="91425" anchor="t" anchorCtr="0">
            <a:noAutofit/>
          </a:bodyPr>
          <a:lstStyle>
            <a:lvl1pPr lvl="0">
              <a:spcBef>
                <a:spcPts val="0"/>
              </a:spcBef>
              <a:spcAft>
                <a:spcPts val="0"/>
              </a:spcAft>
              <a:buSzPts val="6000"/>
              <a:buNone/>
              <a:defRPr sz="8000"/>
            </a:lvl1pPr>
            <a:lvl2pPr lvl="1" algn="ctr">
              <a:spcBef>
                <a:spcPts val="0"/>
              </a:spcBef>
              <a:spcAft>
                <a:spcPts val="0"/>
              </a:spcAft>
              <a:buSzPts val="6000"/>
              <a:buNone/>
              <a:defRPr sz="8000"/>
            </a:lvl2pPr>
            <a:lvl3pPr lvl="2" algn="ctr">
              <a:spcBef>
                <a:spcPts val="0"/>
              </a:spcBef>
              <a:spcAft>
                <a:spcPts val="0"/>
              </a:spcAft>
              <a:buSzPts val="6000"/>
              <a:buNone/>
              <a:defRPr sz="8000"/>
            </a:lvl3pPr>
            <a:lvl4pPr lvl="3" algn="ctr">
              <a:spcBef>
                <a:spcPts val="0"/>
              </a:spcBef>
              <a:spcAft>
                <a:spcPts val="0"/>
              </a:spcAft>
              <a:buSzPts val="6000"/>
              <a:buNone/>
              <a:defRPr sz="8000"/>
            </a:lvl4pPr>
            <a:lvl5pPr lvl="4" algn="ctr">
              <a:spcBef>
                <a:spcPts val="0"/>
              </a:spcBef>
              <a:spcAft>
                <a:spcPts val="0"/>
              </a:spcAft>
              <a:buSzPts val="6000"/>
              <a:buNone/>
              <a:defRPr sz="8000"/>
            </a:lvl5pPr>
            <a:lvl6pPr lvl="5" algn="ctr">
              <a:spcBef>
                <a:spcPts val="0"/>
              </a:spcBef>
              <a:spcAft>
                <a:spcPts val="0"/>
              </a:spcAft>
              <a:buSzPts val="6000"/>
              <a:buNone/>
              <a:defRPr sz="8000"/>
            </a:lvl6pPr>
            <a:lvl7pPr lvl="6" algn="ctr">
              <a:spcBef>
                <a:spcPts val="0"/>
              </a:spcBef>
              <a:spcAft>
                <a:spcPts val="0"/>
              </a:spcAft>
              <a:buSzPts val="6000"/>
              <a:buNone/>
              <a:defRPr sz="8000"/>
            </a:lvl7pPr>
            <a:lvl8pPr lvl="7" algn="ctr">
              <a:spcBef>
                <a:spcPts val="0"/>
              </a:spcBef>
              <a:spcAft>
                <a:spcPts val="0"/>
              </a:spcAft>
              <a:buSzPts val="6000"/>
              <a:buNone/>
              <a:defRPr sz="8000"/>
            </a:lvl8pPr>
            <a:lvl9pPr lvl="8" algn="ctr">
              <a:spcBef>
                <a:spcPts val="0"/>
              </a:spcBef>
              <a:spcAft>
                <a:spcPts val="0"/>
              </a:spcAft>
              <a:buSzPts val="6000"/>
              <a:buNone/>
              <a:defRPr sz="8000"/>
            </a:lvl9pPr>
          </a:lstStyle>
          <a:p>
            <a:r>
              <a:rPr lang="en-US"/>
              <a:t>Click to edit Master title style</a:t>
            </a:r>
            <a:endParaRPr/>
          </a:p>
        </p:txBody>
      </p:sp>
    </p:spTree>
    <p:extLst>
      <p:ext uri="{BB962C8B-B14F-4D97-AF65-F5344CB8AC3E}">
        <p14:creationId xmlns:p14="http://schemas.microsoft.com/office/powerpoint/2010/main" val="9754157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36"/>
        <p:cNvGrpSpPr/>
        <p:nvPr/>
      </p:nvGrpSpPr>
      <p:grpSpPr>
        <a:xfrm>
          <a:off x="0" y="0"/>
          <a:ext cx="0" cy="0"/>
          <a:chOff x="0" y="0"/>
          <a:chExt cx="0" cy="0"/>
        </a:xfrm>
      </p:grpSpPr>
      <p:pic>
        <p:nvPicPr>
          <p:cNvPr id="37" name="Google Shape;37;p9"/>
          <p:cNvPicPr preferRelativeResize="0"/>
          <p:nvPr/>
        </p:nvPicPr>
        <p:blipFill>
          <a:blip r:embed="rId2">
            <a:alphaModFix/>
          </a:blip>
          <a:stretch>
            <a:fillRect/>
          </a:stretch>
        </p:blipFill>
        <p:spPr>
          <a:xfrm>
            <a:off x="0" y="0"/>
            <a:ext cx="12192000" cy="6858000"/>
          </a:xfrm>
          <a:prstGeom prst="rect">
            <a:avLst/>
          </a:prstGeom>
          <a:noFill/>
          <a:ln>
            <a:noFill/>
          </a:ln>
        </p:spPr>
      </p:pic>
      <p:sp>
        <p:nvSpPr>
          <p:cNvPr id="38" name="Google Shape;38;p9"/>
          <p:cNvSpPr txBox="1">
            <a:spLocks noGrp="1"/>
          </p:cNvSpPr>
          <p:nvPr>
            <p:ph type="title"/>
          </p:nvPr>
        </p:nvSpPr>
        <p:spPr>
          <a:xfrm>
            <a:off x="960000" y="489897"/>
            <a:ext cx="10272000" cy="1122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6000"/>
            </a:lvl1pPr>
            <a:lvl2pPr lvl="1" algn="ctr" rtl="0">
              <a:spcBef>
                <a:spcPts val="0"/>
              </a:spcBef>
              <a:spcAft>
                <a:spcPts val="0"/>
              </a:spcAft>
              <a:buSzPts val="3600"/>
              <a:buNone/>
              <a:defRPr sz="4800"/>
            </a:lvl2pPr>
            <a:lvl3pPr lvl="2" algn="ctr" rtl="0">
              <a:spcBef>
                <a:spcPts val="0"/>
              </a:spcBef>
              <a:spcAft>
                <a:spcPts val="0"/>
              </a:spcAft>
              <a:buSzPts val="3600"/>
              <a:buNone/>
              <a:defRPr sz="4800"/>
            </a:lvl3pPr>
            <a:lvl4pPr lvl="3" algn="ctr" rtl="0">
              <a:spcBef>
                <a:spcPts val="0"/>
              </a:spcBef>
              <a:spcAft>
                <a:spcPts val="0"/>
              </a:spcAft>
              <a:buSzPts val="3600"/>
              <a:buNone/>
              <a:defRPr sz="4800"/>
            </a:lvl4pPr>
            <a:lvl5pPr lvl="4" algn="ctr" rtl="0">
              <a:spcBef>
                <a:spcPts val="0"/>
              </a:spcBef>
              <a:spcAft>
                <a:spcPts val="0"/>
              </a:spcAft>
              <a:buSzPts val="3600"/>
              <a:buNone/>
              <a:defRPr sz="4800"/>
            </a:lvl5pPr>
            <a:lvl6pPr lvl="5" algn="ctr" rtl="0">
              <a:spcBef>
                <a:spcPts val="0"/>
              </a:spcBef>
              <a:spcAft>
                <a:spcPts val="0"/>
              </a:spcAft>
              <a:buSzPts val="3600"/>
              <a:buNone/>
              <a:defRPr sz="4800"/>
            </a:lvl6pPr>
            <a:lvl7pPr lvl="6" algn="ctr" rtl="0">
              <a:spcBef>
                <a:spcPts val="0"/>
              </a:spcBef>
              <a:spcAft>
                <a:spcPts val="0"/>
              </a:spcAft>
              <a:buSzPts val="3600"/>
              <a:buNone/>
              <a:defRPr sz="4800"/>
            </a:lvl7pPr>
            <a:lvl8pPr lvl="7" algn="ctr" rtl="0">
              <a:spcBef>
                <a:spcPts val="0"/>
              </a:spcBef>
              <a:spcAft>
                <a:spcPts val="0"/>
              </a:spcAft>
              <a:buSzPts val="3600"/>
              <a:buNone/>
              <a:defRPr sz="4800"/>
            </a:lvl8pPr>
            <a:lvl9pPr lvl="8" algn="ctr" rtl="0">
              <a:spcBef>
                <a:spcPts val="0"/>
              </a:spcBef>
              <a:spcAft>
                <a:spcPts val="0"/>
              </a:spcAft>
              <a:buSzPts val="3600"/>
              <a:buNone/>
              <a:defRPr sz="4800"/>
            </a:lvl9pPr>
          </a:lstStyle>
          <a:p>
            <a:r>
              <a:rPr lang="en-US"/>
              <a:t>Click to edit Master title style</a:t>
            </a:r>
            <a:endParaRPr/>
          </a:p>
        </p:txBody>
      </p:sp>
      <p:sp>
        <p:nvSpPr>
          <p:cNvPr id="39" name="Google Shape;39;p9"/>
          <p:cNvSpPr txBox="1">
            <a:spLocks noGrp="1"/>
          </p:cNvSpPr>
          <p:nvPr>
            <p:ph type="subTitle" idx="1"/>
          </p:nvPr>
        </p:nvSpPr>
        <p:spPr>
          <a:xfrm>
            <a:off x="2988733" y="1798333"/>
            <a:ext cx="6214800" cy="2242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2133"/>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Tree>
    <p:extLst>
      <p:ext uri="{BB962C8B-B14F-4D97-AF65-F5344CB8AC3E}">
        <p14:creationId xmlns:p14="http://schemas.microsoft.com/office/powerpoint/2010/main" val="27276007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0"/>
        <p:cNvGrpSpPr/>
        <p:nvPr/>
      </p:nvGrpSpPr>
      <p:grpSpPr>
        <a:xfrm>
          <a:off x="0" y="0"/>
          <a:ext cx="0" cy="0"/>
          <a:chOff x="0" y="0"/>
          <a:chExt cx="0" cy="0"/>
        </a:xfrm>
      </p:grpSpPr>
      <p:pic>
        <p:nvPicPr>
          <p:cNvPr id="41" name="Google Shape;41;p10"/>
          <p:cNvPicPr preferRelativeResize="0"/>
          <p:nvPr/>
        </p:nvPicPr>
        <p:blipFill>
          <a:blip r:embed="rId2">
            <a:alphaModFix/>
          </a:blip>
          <a:stretch>
            <a:fillRect/>
          </a:stretch>
        </p:blipFill>
        <p:spPr>
          <a:xfrm>
            <a:off x="0" y="0"/>
            <a:ext cx="12192000" cy="6858000"/>
          </a:xfrm>
          <a:prstGeom prst="rect">
            <a:avLst/>
          </a:prstGeom>
          <a:noFill/>
          <a:ln>
            <a:noFill/>
          </a:ln>
        </p:spPr>
      </p:pic>
      <p:sp>
        <p:nvSpPr>
          <p:cNvPr id="42" name="Google Shape;42;p10"/>
          <p:cNvSpPr txBox="1">
            <a:spLocks noGrp="1"/>
          </p:cNvSpPr>
          <p:nvPr>
            <p:ph type="title"/>
          </p:nvPr>
        </p:nvSpPr>
        <p:spPr>
          <a:xfrm>
            <a:off x="960000" y="3047200"/>
            <a:ext cx="10272000" cy="76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a:lvl1pPr>
            <a:lvl2pPr lvl="1" algn="ctr" rtl="0">
              <a:spcBef>
                <a:spcPts val="0"/>
              </a:spcBef>
              <a:spcAft>
                <a:spcPts val="0"/>
              </a:spcAft>
              <a:buSzPts val="3200"/>
              <a:buNone/>
              <a:defRPr/>
            </a:lvl2pPr>
            <a:lvl3pPr lvl="2" algn="ctr" rtl="0">
              <a:spcBef>
                <a:spcPts val="0"/>
              </a:spcBef>
              <a:spcAft>
                <a:spcPts val="0"/>
              </a:spcAft>
              <a:buSzPts val="3200"/>
              <a:buNone/>
              <a:defRPr/>
            </a:lvl3pPr>
            <a:lvl4pPr lvl="3" algn="ctr" rtl="0">
              <a:spcBef>
                <a:spcPts val="0"/>
              </a:spcBef>
              <a:spcAft>
                <a:spcPts val="0"/>
              </a:spcAft>
              <a:buSzPts val="3200"/>
              <a:buNone/>
              <a:defRPr/>
            </a:lvl4pPr>
            <a:lvl5pPr lvl="4" algn="ctr" rtl="0">
              <a:spcBef>
                <a:spcPts val="0"/>
              </a:spcBef>
              <a:spcAft>
                <a:spcPts val="0"/>
              </a:spcAft>
              <a:buSzPts val="3200"/>
              <a:buNone/>
              <a:defRPr/>
            </a:lvl5pPr>
            <a:lvl6pPr lvl="5" algn="ctr" rtl="0">
              <a:spcBef>
                <a:spcPts val="0"/>
              </a:spcBef>
              <a:spcAft>
                <a:spcPts val="0"/>
              </a:spcAft>
              <a:buSzPts val="3200"/>
              <a:buNone/>
              <a:defRPr/>
            </a:lvl6pPr>
            <a:lvl7pPr lvl="6" algn="ctr" rtl="0">
              <a:spcBef>
                <a:spcPts val="0"/>
              </a:spcBef>
              <a:spcAft>
                <a:spcPts val="0"/>
              </a:spcAft>
              <a:buSzPts val="3200"/>
              <a:buNone/>
              <a:defRPr/>
            </a:lvl7pPr>
            <a:lvl8pPr lvl="7" algn="ctr" rtl="0">
              <a:spcBef>
                <a:spcPts val="0"/>
              </a:spcBef>
              <a:spcAft>
                <a:spcPts val="0"/>
              </a:spcAft>
              <a:buSzPts val="3200"/>
              <a:buNone/>
              <a:defRPr/>
            </a:lvl8pPr>
            <a:lvl9pPr lvl="8" algn="ctr" rtl="0">
              <a:spcBef>
                <a:spcPts val="0"/>
              </a:spcBef>
              <a:spcAft>
                <a:spcPts val="0"/>
              </a:spcAft>
              <a:buSzPts val="3200"/>
              <a:buNone/>
              <a:defRPr/>
            </a:lvl9pPr>
          </a:lstStyle>
          <a:p>
            <a:r>
              <a:rPr lang="en-US"/>
              <a:t>Click to edit Master title style</a:t>
            </a:r>
            <a:endParaRPr/>
          </a:p>
        </p:txBody>
      </p:sp>
    </p:spTree>
    <p:extLst>
      <p:ext uri="{BB962C8B-B14F-4D97-AF65-F5344CB8AC3E}">
        <p14:creationId xmlns:p14="http://schemas.microsoft.com/office/powerpoint/2010/main" val="40613474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9.xml"/><Relationship Id="rId1"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accent4"/>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953467" y="713333"/>
            <a:ext cx="10285200" cy="943200"/>
          </a:xfrm>
          <a:prstGeom prst="rect">
            <a:avLst/>
          </a:prstGeom>
          <a:noFill/>
          <a:ln>
            <a:noFill/>
          </a:ln>
        </p:spPr>
        <p:txBody>
          <a:bodyPr spcFirstLastPara="1" wrap="square" lIns="91425" tIns="91425" rIns="91425" bIns="91425" anchor="t" anchorCtr="0">
            <a:noAutofit/>
          </a:bodyPr>
          <a:lstStyle>
            <a:lvl1pPr lvl="0" rtl="0">
              <a:lnSpc>
                <a:spcPct val="115000"/>
              </a:lnSpc>
              <a:spcBef>
                <a:spcPts val="0"/>
              </a:spcBef>
              <a:spcAft>
                <a:spcPts val="0"/>
              </a:spcAft>
              <a:buClr>
                <a:schemeClr val="dk1"/>
              </a:buClr>
              <a:buSzPts val="3000"/>
              <a:buFont typeface="Golos Text Medium"/>
              <a:buNone/>
              <a:defRPr sz="3000">
                <a:solidFill>
                  <a:schemeClr val="dk1"/>
                </a:solidFill>
                <a:latin typeface="Golos Text Medium"/>
                <a:ea typeface="Golos Text Medium"/>
                <a:cs typeface="Golos Text Medium"/>
                <a:sym typeface="Golos Text Medium"/>
              </a:defRPr>
            </a:lvl1pPr>
            <a:lvl2pPr lvl="1"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2pPr>
            <a:lvl3pPr lvl="2"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3pPr>
            <a:lvl4pPr lvl="3"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4pPr>
            <a:lvl5pPr lvl="4"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5pPr>
            <a:lvl6pPr lvl="5"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6pPr>
            <a:lvl7pPr lvl="6"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7pPr>
            <a:lvl8pPr lvl="7"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8pPr>
            <a:lvl9pPr lvl="8"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9pPr>
          </a:lstStyle>
          <a:p>
            <a:endParaRPr/>
          </a:p>
        </p:txBody>
      </p:sp>
      <p:sp>
        <p:nvSpPr>
          <p:cNvPr id="7" name="Google Shape;7;p1"/>
          <p:cNvSpPr txBox="1">
            <a:spLocks noGrp="1"/>
          </p:cNvSpPr>
          <p:nvPr>
            <p:ph type="body" idx="1"/>
          </p:nvPr>
        </p:nvSpPr>
        <p:spPr>
          <a:xfrm>
            <a:off x="953467" y="1656600"/>
            <a:ext cx="10285200" cy="44880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1pPr>
            <a:lvl2pPr marL="914400" lvl="1"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2pPr>
            <a:lvl3pPr marL="1371600" lvl="2"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3pPr>
            <a:lvl4pPr marL="1828800" lvl="3"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4pPr>
            <a:lvl5pPr marL="2286000" lvl="4"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5pPr>
            <a:lvl6pPr marL="2743200" lvl="5"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6pPr>
            <a:lvl7pPr marL="3200400" lvl="6"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7pPr>
            <a:lvl8pPr marL="3657600" lvl="7"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8pPr>
            <a:lvl9pPr marL="4114800" lvl="8"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9pPr>
          </a:lstStyle>
          <a:p>
            <a:endParaRPr/>
          </a:p>
        </p:txBody>
      </p:sp>
    </p:spTree>
    <p:extLst>
      <p:ext uri="{BB962C8B-B14F-4D97-AF65-F5344CB8AC3E}">
        <p14:creationId xmlns:p14="http://schemas.microsoft.com/office/powerpoint/2010/main" val="1888931824"/>
      </p:ext>
    </p:extLst>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E2A47"/>
        </a:solidFill>
        <a:effectLst/>
      </p:bgPr>
    </p:bg>
    <p:spTree>
      <p:nvGrpSpPr>
        <p:cNvPr id="1" name="Shape 72"/>
        <p:cNvGrpSpPr/>
        <p:nvPr/>
      </p:nvGrpSpPr>
      <p:grpSpPr>
        <a:xfrm>
          <a:off x="0" y="0"/>
          <a:ext cx="0" cy="0"/>
          <a:chOff x="0" y="0"/>
          <a:chExt cx="0" cy="0"/>
        </a:xfrm>
      </p:grpSpPr>
      <p:sp>
        <p:nvSpPr>
          <p:cNvPr id="73" name="Google Shape;73;p18"/>
          <p:cNvSpPr txBox="1">
            <a:spLocks noGrp="1"/>
          </p:cNvSpPr>
          <p:nvPr>
            <p:ph type="title"/>
          </p:nvPr>
        </p:nvSpPr>
        <p:spPr>
          <a:xfrm>
            <a:off x="1424133" y="1244600"/>
            <a:ext cx="9396400" cy="6432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None/>
              <a:defRPr sz="2400">
                <a:solidFill>
                  <a:srgbClr val="FFFFFF"/>
                </a:solidFill>
              </a:defRPr>
            </a:lvl1pPr>
            <a:lvl2pPr lvl="1" algn="ctr" rtl="0">
              <a:spcBef>
                <a:spcPts val="0"/>
              </a:spcBef>
              <a:spcAft>
                <a:spcPts val="0"/>
              </a:spcAft>
              <a:buClr>
                <a:srgbClr val="FFFFFF"/>
              </a:buClr>
              <a:buSzPts val="2400"/>
              <a:buNone/>
              <a:defRPr sz="2400">
                <a:solidFill>
                  <a:srgbClr val="FFFFFF"/>
                </a:solidFill>
              </a:defRPr>
            </a:lvl2pPr>
            <a:lvl3pPr lvl="2" algn="ctr" rtl="0">
              <a:spcBef>
                <a:spcPts val="0"/>
              </a:spcBef>
              <a:spcAft>
                <a:spcPts val="0"/>
              </a:spcAft>
              <a:buClr>
                <a:srgbClr val="FFFFFF"/>
              </a:buClr>
              <a:buSzPts val="2400"/>
              <a:buNone/>
              <a:defRPr sz="2400">
                <a:solidFill>
                  <a:srgbClr val="FFFFFF"/>
                </a:solidFill>
              </a:defRPr>
            </a:lvl3pPr>
            <a:lvl4pPr lvl="3" algn="ctr" rtl="0">
              <a:spcBef>
                <a:spcPts val="0"/>
              </a:spcBef>
              <a:spcAft>
                <a:spcPts val="0"/>
              </a:spcAft>
              <a:buClr>
                <a:srgbClr val="FFFFFF"/>
              </a:buClr>
              <a:buSzPts val="2400"/>
              <a:buNone/>
              <a:defRPr sz="2400">
                <a:solidFill>
                  <a:srgbClr val="FFFFFF"/>
                </a:solidFill>
              </a:defRPr>
            </a:lvl4pPr>
            <a:lvl5pPr lvl="4" algn="ctr" rtl="0">
              <a:spcBef>
                <a:spcPts val="0"/>
              </a:spcBef>
              <a:spcAft>
                <a:spcPts val="0"/>
              </a:spcAft>
              <a:buClr>
                <a:srgbClr val="FFFFFF"/>
              </a:buClr>
              <a:buSzPts val="2400"/>
              <a:buNone/>
              <a:defRPr sz="2400">
                <a:solidFill>
                  <a:srgbClr val="FFFFFF"/>
                </a:solidFill>
              </a:defRPr>
            </a:lvl5pPr>
            <a:lvl6pPr lvl="5" algn="ctr" rtl="0">
              <a:spcBef>
                <a:spcPts val="0"/>
              </a:spcBef>
              <a:spcAft>
                <a:spcPts val="0"/>
              </a:spcAft>
              <a:buClr>
                <a:srgbClr val="FFFFFF"/>
              </a:buClr>
              <a:buSzPts val="2400"/>
              <a:buNone/>
              <a:defRPr sz="2400">
                <a:solidFill>
                  <a:srgbClr val="FFFFFF"/>
                </a:solidFill>
              </a:defRPr>
            </a:lvl6pPr>
            <a:lvl7pPr lvl="6" algn="ctr" rtl="0">
              <a:spcBef>
                <a:spcPts val="0"/>
              </a:spcBef>
              <a:spcAft>
                <a:spcPts val="0"/>
              </a:spcAft>
              <a:buClr>
                <a:srgbClr val="FFFFFF"/>
              </a:buClr>
              <a:buSzPts val="2400"/>
              <a:buNone/>
              <a:defRPr sz="2400">
                <a:solidFill>
                  <a:srgbClr val="FFFFFF"/>
                </a:solidFill>
              </a:defRPr>
            </a:lvl7pPr>
            <a:lvl8pPr lvl="7" algn="ctr" rtl="0">
              <a:spcBef>
                <a:spcPts val="0"/>
              </a:spcBef>
              <a:spcAft>
                <a:spcPts val="0"/>
              </a:spcAft>
              <a:buClr>
                <a:srgbClr val="FFFFFF"/>
              </a:buClr>
              <a:buSzPts val="2400"/>
              <a:buNone/>
              <a:defRPr sz="2400">
                <a:solidFill>
                  <a:srgbClr val="FFFFFF"/>
                </a:solidFill>
              </a:defRPr>
            </a:lvl8pPr>
            <a:lvl9pPr lvl="8" algn="ctr" rtl="0">
              <a:spcBef>
                <a:spcPts val="0"/>
              </a:spcBef>
              <a:spcAft>
                <a:spcPts val="0"/>
              </a:spcAft>
              <a:buClr>
                <a:srgbClr val="FFFFFF"/>
              </a:buClr>
              <a:buSzPts val="2400"/>
              <a:buNone/>
              <a:defRPr sz="2400">
                <a:solidFill>
                  <a:srgbClr val="FFFFFF"/>
                </a:solidFill>
              </a:defRPr>
            </a:lvl9pPr>
          </a:lstStyle>
          <a:p>
            <a:endParaRPr/>
          </a:p>
        </p:txBody>
      </p:sp>
      <p:sp>
        <p:nvSpPr>
          <p:cNvPr id="74" name="Google Shape;74;p18"/>
          <p:cNvSpPr txBox="1">
            <a:spLocks noGrp="1"/>
          </p:cNvSpPr>
          <p:nvPr>
            <p:ph type="body" idx="1"/>
          </p:nvPr>
        </p:nvSpPr>
        <p:spPr>
          <a:xfrm>
            <a:off x="1424133" y="2260600"/>
            <a:ext cx="9396400" cy="3336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4261615970"/>
      </p:ext>
    </p:extLst>
  </p:cSld>
  <p:clrMap bg1="lt1" tx1="dk1" bg2="dk2" tx2="lt2" accent1="accent1" accent2="accent2" accent3="accent3" accent4="accent4" accent5="accent5" accent6="accent6" hlink="hlink" folHlink="folHlink"/>
  <p:sldLayoutIdLst>
    <p:sldLayoutId id="2147483679" r:id="rId1"/>
    <p:sldLayoutId id="2147483680" r:id="rId2"/>
  </p:sldLayoutIdLst>
  <p:hf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audio" Target="../media/media10.m4a"/><Relationship Id="rId7" Type="http://schemas.openxmlformats.org/officeDocument/2006/relationships/image" Target="../media/image5.png"/><Relationship Id="rId2" Type="http://schemas.microsoft.com/office/2007/relationships/media" Target="../media/media10.m4a"/><Relationship Id="rId1" Type="http://schemas.openxmlformats.org/officeDocument/2006/relationships/tags" Target="../tags/tag7.xml"/><Relationship Id="rId6" Type="http://schemas.openxmlformats.org/officeDocument/2006/relationships/image" Target="../media/image16.png"/><Relationship Id="rId5" Type="http://schemas.openxmlformats.org/officeDocument/2006/relationships/notesSlide" Target="../notesSlides/notesSlide10.xml"/><Relationship Id="rId4"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audio" Target="../media/media11.m4a"/><Relationship Id="rId7" Type="http://schemas.openxmlformats.org/officeDocument/2006/relationships/image" Target="../media/image5.png"/><Relationship Id="rId2" Type="http://schemas.microsoft.com/office/2007/relationships/media" Target="../media/media11.m4a"/><Relationship Id="rId1" Type="http://schemas.openxmlformats.org/officeDocument/2006/relationships/tags" Target="../tags/tag8.xml"/><Relationship Id="rId6" Type="http://schemas.openxmlformats.org/officeDocument/2006/relationships/image" Target="../media/image17.png"/><Relationship Id="rId5" Type="http://schemas.openxmlformats.org/officeDocument/2006/relationships/notesSlide" Target="../notesSlides/notesSlide11.xml"/><Relationship Id="rId4"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audio" Target="../media/media12.m4a"/><Relationship Id="rId7" Type="http://schemas.openxmlformats.org/officeDocument/2006/relationships/image" Target="../media/image19.png"/><Relationship Id="rId2" Type="http://schemas.microsoft.com/office/2007/relationships/media" Target="../media/media12.m4a"/><Relationship Id="rId1" Type="http://schemas.openxmlformats.org/officeDocument/2006/relationships/tags" Target="../tags/tag9.xml"/><Relationship Id="rId6" Type="http://schemas.openxmlformats.org/officeDocument/2006/relationships/image" Target="../media/image18.jpeg"/><Relationship Id="rId5" Type="http://schemas.openxmlformats.org/officeDocument/2006/relationships/notesSlide" Target="../notesSlides/notesSlide12.xml"/><Relationship Id="rId4"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5.png"/><Relationship Id="rId5" Type="http://schemas.openxmlformats.org/officeDocument/2006/relationships/chart" Target="../charts/chart2.xml"/><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audio" Target="../media/media14.m4a"/><Relationship Id="rId2" Type="http://schemas.microsoft.com/office/2007/relationships/media" Target="../media/media14.m4a"/><Relationship Id="rId1" Type="http://schemas.openxmlformats.org/officeDocument/2006/relationships/tags" Target="../tags/tag10.xml"/><Relationship Id="rId6" Type="http://schemas.openxmlformats.org/officeDocument/2006/relationships/image" Target="../media/image5.png"/><Relationship Id="rId5" Type="http://schemas.openxmlformats.org/officeDocument/2006/relationships/notesSlide" Target="../notesSlides/notesSlide14.xml"/><Relationship Id="rId4"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audio" Target="../media/media2.m4a"/><Relationship Id="rId7" Type="http://schemas.openxmlformats.org/officeDocument/2006/relationships/image" Target="../media/image5.png"/><Relationship Id="rId2" Type="http://schemas.microsoft.com/office/2007/relationships/media" Target="../media/media2.m4a"/><Relationship Id="rId1" Type="http://schemas.openxmlformats.org/officeDocument/2006/relationships/tags" Target="../tags/tag1.xml"/><Relationship Id="rId6" Type="http://schemas.openxmlformats.org/officeDocument/2006/relationships/image" Target="../media/image6.jpeg"/><Relationship Id="rId5" Type="http://schemas.openxmlformats.org/officeDocument/2006/relationships/notesSlide" Target="../notesSlides/notesSlide2.xml"/><Relationship Id="rId4"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audio" Target="../media/media3.m4a"/><Relationship Id="rId7" Type="http://schemas.openxmlformats.org/officeDocument/2006/relationships/image" Target="../media/image5.png"/><Relationship Id="rId2" Type="http://schemas.microsoft.com/office/2007/relationships/media" Target="../media/media3.m4a"/><Relationship Id="rId1" Type="http://schemas.openxmlformats.org/officeDocument/2006/relationships/tags" Target="../tags/tag2.xml"/><Relationship Id="rId6" Type="http://schemas.openxmlformats.org/officeDocument/2006/relationships/image" Target="../media/image7.jpeg"/><Relationship Id="rId5" Type="http://schemas.openxmlformats.org/officeDocument/2006/relationships/notesSlide" Target="../notesSlides/notesSlide3.xml"/><Relationship Id="rId4"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audio" Target="../media/media5.m4a"/><Relationship Id="rId7" Type="http://schemas.openxmlformats.org/officeDocument/2006/relationships/image" Target="../media/image11.png"/><Relationship Id="rId2" Type="http://schemas.microsoft.com/office/2007/relationships/media" Target="../media/media5.m4a"/><Relationship Id="rId1" Type="http://schemas.openxmlformats.org/officeDocument/2006/relationships/tags" Target="../tags/tag3.xml"/><Relationship Id="rId6" Type="http://schemas.openxmlformats.org/officeDocument/2006/relationships/image" Target="../media/image10.jpeg"/><Relationship Id="rId5" Type="http://schemas.openxmlformats.org/officeDocument/2006/relationships/notesSlide" Target="../notesSlides/notesSlide5.xml"/><Relationship Id="rId4" Type="http://schemas.openxmlformats.org/officeDocument/2006/relationships/slideLayout" Target="../slideLayouts/slideLayout8.xml"/><Relationship Id="rId9"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audio" Target="../media/media6.m4a"/><Relationship Id="rId7" Type="http://schemas.openxmlformats.org/officeDocument/2006/relationships/image" Target="../media/image9.png"/><Relationship Id="rId2" Type="http://schemas.microsoft.com/office/2007/relationships/media" Target="../media/media6.m4a"/><Relationship Id="rId1" Type="http://schemas.openxmlformats.org/officeDocument/2006/relationships/tags" Target="../tags/tag4.xml"/><Relationship Id="rId6" Type="http://schemas.openxmlformats.org/officeDocument/2006/relationships/image" Target="../media/image12.jpeg"/><Relationship Id="rId5" Type="http://schemas.openxmlformats.org/officeDocument/2006/relationships/notesSlide" Target="../notesSlides/notesSlide6.xml"/><Relationship Id="rId4"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audio" Target="../media/media7.m4a"/><Relationship Id="rId7" Type="http://schemas.openxmlformats.org/officeDocument/2006/relationships/image" Target="../media/image9.png"/><Relationship Id="rId2" Type="http://schemas.microsoft.com/office/2007/relationships/media" Target="../media/media7.m4a"/><Relationship Id="rId1" Type="http://schemas.openxmlformats.org/officeDocument/2006/relationships/tags" Target="../tags/tag5.xml"/><Relationship Id="rId6" Type="http://schemas.openxmlformats.org/officeDocument/2006/relationships/image" Target="../media/image13.png"/><Relationship Id="rId5" Type="http://schemas.openxmlformats.org/officeDocument/2006/relationships/notesSlide" Target="../notesSlides/notesSlide7.xml"/><Relationship Id="rId4"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8.xml"/><Relationship Id="rId7" Type="http://schemas.openxmlformats.org/officeDocument/2006/relationships/image" Target="../media/image9.png"/><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audio" Target="../media/media9.m4a"/><Relationship Id="rId7" Type="http://schemas.openxmlformats.org/officeDocument/2006/relationships/image" Target="../media/image5.png"/><Relationship Id="rId2" Type="http://schemas.microsoft.com/office/2007/relationships/media" Target="../media/media9.m4a"/><Relationship Id="rId1" Type="http://schemas.openxmlformats.org/officeDocument/2006/relationships/tags" Target="../tags/tag6.xml"/><Relationship Id="rId6" Type="http://schemas.openxmlformats.org/officeDocument/2006/relationships/chart" Target="../charts/chart1.xml"/><Relationship Id="rId5" Type="http://schemas.openxmlformats.org/officeDocument/2006/relationships/notesSlide" Target="../notesSlides/notesSlide9.xml"/><Relationship Id="rId4"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B35F7D-86F4-DEBB-3145-30ED504D9CE1}"/>
              </a:ext>
            </a:extLst>
          </p:cNvPr>
          <p:cNvSpPr>
            <a:spLocks noGrp="1"/>
          </p:cNvSpPr>
          <p:nvPr>
            <p:ph type="title"/>
          </p:nvPr>
        </p:nvSpPr>
        <p:spPr>
          <a:xfrm>
            <a:off x="6515578" y="1105991"/>
            <a:ext cx="5554716" cy="1882678"/>
          </a:xfrm>
        </p:spPr>
        <p:txBody>
          <a:bodyPr wrap="square" anchor="t">
            <a:normAutofit fontScale="90000"/>
          </a:bodyPr>
          <a:lstStyle/>
          <a:p>
            <a:pPr>
              <a:lnSpc>
                <a:spcPct val="105000"/>
              </a:lnSpc>
            </a:pPr>
            <a:r>
              <a:rPr lang="en-IL" sz="5600" dirty="0"/>
              <a:t>3D Multi-Player Connect 4</a:t>
            </a:r>
          </a:p>
        </p:txBody>
      </p:sp>
      <p:sp>
        <p:nvSpPr>
          <p:cNvPr id="3" name="Subtitle 2">
            <a:extLst>
              <a:ext uri="{FF2B5EF4-FFF2-40B4-BE49-F238E27FC236}">
                <a16:creationId xmlns:a16="http://schemas.microsoft.com/office/drawing/2014/main" id="{8FCF3422-DB6F-3B07-3D71-CADD53A41A87}"/>
              </a:ext>
            </a:extLst>
          </p:cNvPr>
          <p:cNvSpPr>
            <a:spLocks noGrp="1"/>
          </p:cNvSpPr>
          <p:nvPr>
            <p:ph type="subTitle" idx="1"/>
          </p:nvPr>
        </p:nvSpPr>
        <p:spPr>
          <a:xfrm>
            <a:off x="6366642" y="3075710"/>
            <a:ext cx="5554716" cy="2925682"/>
          </a:xfrm>
        </p:spPr>
        <p:txBody>
          <a:bodyPr wrap="square" anchor="ctr">
            <a:normAutofit/>
          </a:bodyPr>
          <a:lstStyle/>
          <a:p>
            <a:pPr algn="ctr" rtl="1">
              <a:lnSpc>
                <a:spcPct val="107000"/>
              </a:lnSpc>
              <a:spcAft>
                <a:spcPts val="800"/>
              </a:spcAft>
            </a:pPr>
            <a:r>
              <a:rPr lang="he-IL" sz="2400" dirty="0">
                <a:effectLst/>
                <a:latin typeface="Aptos" panose="020B0004020202020204" pitchFamily="34" charset="0"/>
                <a:ea typeface="Aptos" panose="020B0004020202020204" pitchFamily="34" charset="0"/>
                <a:cs typeface="Arial" panose="020B0604020202020204" pitchFamily="34" charset="0"/>
              </a:rPr>
              <a:t>פרויקט סיום בקורס מבוא לבינה מלאכותית</a:t>
            </a:r>
            <a:endParaRPr lang="en-IL" sz="2400" dirty="0">
              <a:effectLst/>
              <a:latin typeface="Aptos" panose="020B0004020202020204" pitchFamily="34" charset="0"/>
              <a:ea typeface="Aptos" panose="020B0004020202020204" pitchFamily="34" charset="0"/>
              <a:cs typeface="Arial" panose="020B0604020202020204" pitchFamily="34" charset="0"/>
            </a:endParaRPr>
          </a:p>
          <a:p>
            <a:pPr>
              <a:spcAft>
                <a:spcPts val="600"/>
              </a:spcAft>
            </a:pPr>
            <a:endParaRPr lang="en-IL" dirty="0"/>
          </a:p>
          <a:p>
            <a:pPr>
              <a:spcAft>
                <a:spcPts val="600"/>
              </a:spcAft>
            </a:pPr>
            <a:r>
              <a:rPr lang="he-IL" dirty="0"/>
              <a:t>איתמר שרם,</a:t>
            </a:r>
          </a:p>
          <a:p>
            <a:pPr>
              <a:spcAft>
                <a:spcPts val="600"/>
              </a:spcAft>
            </a:pPr>
            <a:r>
              <a:rPr lang="he-IL" dirty="0"/>
              <a:t>עבד אלרחמן </a:t>
            </a:r>
            <a:r>
              <a:rPr lang="he-IL" dirty="0" err="1"/>
              <a:t>נירוך</a:t>
            </a:r>
            <a:r>
              <a:rPr lang="he-IL" dirty="0"/>
              <a:t>,</a:t>
            </a:r>
          </a:p>
          <a:p>
            <a:pPr>
              <a:spcAft>
                <a:spcPts val="600"/>
              </a:spcAft>
            </a:pPr>
            <a:r>
              <a:rPr lang="he-IL" dirty="0"/>
              <a:t>שלום בלוי</a:t>
            </a:r>
            <a:endParaRPr lang="en-IL" dirty="0"/>
          </a:p>
        </p:txBody>
      </p:sp>
      <p:pic>
        <p:nvPicPr>
          <p:cNvPr id="4" name="Picture 3">
            <a:extLst>
              <a:ext uri="{FF2B5EF4-FFF2-40B4-BE49-F238E27FC236}">
                <a16:creationId xmlns:a16="http://schemas.microsoft.com/office/drawing/2014/main" id="{980C400F-A680-B62B-CDEB-16087D95D95B}"/>
              </a:ext>
            </a:extLst>
          </p:cNvPr>
          <p:cNvPicPr>
            <a:picLocks noChangeAspect="1"/>
          </p:cNvPicPr>
          <p:nvPr/>
        </p:nvPicPr>
        <p:blipFill rotWithShape="1">
          <a:blip r:embed="rId5"/>
          <a:srcRect t="110"/>
          <a:stretch/>
        </p:blipFill>
        <p:spPr>
          <a:xfrm>
            <a:off x="0" y="0"/>
            <a:ext cx="6096000" cy="6858000"/>
          </a:xfrm>
          <a:prstGeom prst="rect">
            <a:avLst/>
          </a:prstGeom>
        </p:spPr>
      </p:pic>
      <p:pic>
        <p:nvPicPr>
          <p:cNvPr id="8" name="Audio 7">
            <a:hlinkClick r:id="" action="ppaction://media"/>
            <a:extLst>
              <a:ext uri="{FF2B5EF4-FFF2-40B4-BE49-F238E27FC236}">
                <a16:creationId xmlns:a16="http://schemas.microsoft.com/office/drawing/2014/main" id="{D21036DC-AC08-F21D-8C18-96F65346DEE6}"/>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986689437"/>
      </p:ext>
    </p:extLst>
  </p:cSld>
  <p:clrMapOvr>
    <a:masterClrMapping/>
  </p:clrMapOvr>
  <mc:AlternateContent xmlns:mc="http://schemas.openxmlformats.org/markup-compatibility/2006">
    <mc:Choice xmlns:p14="http://schemas.microsoft.com/office/powerpoint/2010/main" Requires="p14">
      <p:transition spd="slow" p14:dur="2500" advTm="9952">
        <p:checker/>
      </p:transition>
    </mc:Choice>
    <mc:Fallback>
      <p:transition spd="slow" advTm="9952">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EC4BFB-BC10-9442-0998-0782A09A2F14}"/>
              </a:ext>
            </a:extLst>
          </p:cNvPr>
          <p:cNvSpPr>
            <a:spLocks noGrp="1"/>
          </p:cNvSpPr>
          <p:nvPr>
            <p:ph type="title"/>
          </p:nvPr>
        </p:nvSpPr>
        <p:spPr>
          <a:xfrm>
            <a:off x="1593846" y="167779"/>
            <a:ext cx="10272000" cy="1122400"/>
          </a:xfrm>
        </p:spPr>
        <p:txBody>
          <a:bodyPr/>
          <a:lstStyle/>
          <a:p>
            <a:pPr marR="0" algn="r" rtl="1" eaLnBrk="1" hangingPunct="1">
              <a:lnSpc>
                <a:spcPct val="115000"/>
              </a:lnSpc>
              <a:spcBef>
                <a:spcPts val="0"/>
              </a:spcBef>
              <a:spcAft>
                <a:spcPts val="0"/>
              </a:spcAft>
              <a:buClr>
                <a:schemeClr val="dk1"/>
              </a:buClr>
              <a:buSzPts val="3600"/>
              <a:buFont typeface="Golos Text Medium"/>
              <a:buNone/>
            </a:pPr>
            <a:r>
              <a:rPr lang="he-IL" dirty="0"/>
              <a:t>סוכן </a:t>
            </a:r>
            <a:r>
              <a:rPr lang="en-US" dirty="0"/>
              <a:t>Q-learning</a:t>
            </a:r>
            <a:r>
              <a:rPr lang="he-IL" dirty="0"/>
              <a:t> - אימון</a:t>
            </a:r>
            <a:endParaRPr lang="en-IL" dirty="0"/>
          </a:p>
        </p:txBody>
      </p:sp>
      <p:sp>
        <p:nvSpPr>
          <p:cNvPr id="5" name="TextBox 4">
            <a:extLst>
              <a:ext uri="{FF2B5EF4-FFF2-40B4-BE49-F238E27FC236}">
                <a16:creationId xmlns:a16="http://schemas.microsoft.com/office/drawing/2014/main" id="{A22F99D3-D6D5-1BCE-6E33-CF4E8318E249}"/>
              </a:ext>
            </a:extLst>
          </p:cNvPr>
          <p:cNvSpPr txBox="1"/>
          <p:nvPr/>
        </p:nvSpPr>
        <p:spPr>
          <a:xfrm>
            <a:off x="7616952" y="2267712"/>
            <a:ext cx="3785616" cy="369332"/>
          </a:xfrm>
          <a:prstGeom prst="rect">
            <a:avLst/>
          </a:prstGeom>
          <a:noFill/>
        </p:spPr>
        <p:txBody>
          <a:bodyPr wrap="square" rtlCol="0">
            <a:spAutoFit/>
          </a:bodyPr>
          <a:lstStyle/>
          <a:p>
            <a:pPr marL="285750" lvl="3" indent="-285750" algn="r" rtl="1">
              <a:buFontTx/>
              <a:buChar char="-"/>
            </a:pPr>
            <a:r>
              <a:rPr lang="he-IL" sz="1800" dirty="0">
                <a:latin typeface="Microsoft Sans Serif" panose="020B0604020202020204" pitchFamily="34" charset="0"/>
                <a:ea typeface="Microsoft Sans Serif" panose="020B0604020202020204" pitchFamily="34" charset="0"/>
                <a:cs typeface="Microsoft Sans Serif" panose="020B0604020202020204" pitchFamily="34" charset="0"/>
              </a:rPr>
              <a:t>בחירת יריב</a:t>
            </a:r>
          </a:p>
        </p:txBody>
      </p:sp>
      <p:pic>
        <p:nvPicPr>
          <p:cNvPr id="8194" name="Picture 2" descr="‪Premium Vector | Cute boy or young boxer dressed in sportswear training  with punching bag isolated on white background. Boxing workout, sports  activity for children. Colorful vector illustration in flat cartoon style.‬‏">
            <a:extLst>
              <a:ext uri="{FF2B5EF4-FFF2-40B4-BE49-F238E27FC236}">
                <a16:creationId xmlns:a16="http://schemas.microsoft.com/office/drawing/2014/main" id="{2DAD3209-259A-CD6C-31BE-A1B5A6BB6A5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6173" y="1290178"/>
            <a:ext cx="3876181" cy="387618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423E6104-63EB-A072-FDB4-0FA3722F1D33}"/>
              </a:ext>
            </a:extLst>
          </p:cNvPr>
          <p:cNvSpPr txBox="1"/>
          <p:nvPr/>
        </p:nvSpPr>
        <p:spPr>
          <a:xfrm>
            <a:off x="7110984" y="2794928"/>
            <a:ext cx="3785616" cy="369332"/>
          </a:xfrm>
          <a:prstGeom prst="rect">
            <a:avLst/>
          </a:prstGeom>
          <a:noFill/>
        </p:spPr>
        <p:txBody>
          <a:bodyPr wrap="square" rtlCol="0">
            <a:spAutoFit/>
          </a:bodyPr>
          <a:lstStyle/>
          <a:p>
            <a:pPr marL="285750" lvl="3" indent="-285750" algn="r" rtl="1">
              <a:buFontTx/>
              <a:buChar char="-"/>
            </a:pPr>
            <a:r>
              <a:rPr lang="he-IL" sz="1800" dirty="0">
                <a:latin typeface="Microsoft Sans Serif" panose="020B0604020202020204" pitchFamily="34" charset="0"/>
                <a:ea typeface="Microsoft Sans Serif" panose="020B0604020202020204" pitchFamily="34" charset="0"/>
                <a:cs typeface="Microsoft Sans Serif" panose="020B0604020202020204" pitchFamily="34" charset="0"/>
              </a:rPr>
              <a:t>יריב </a:t>
            </a:r>
            <a:r>
              <a:rPr lang="he-IL" sz="1800" dirty="0" err="1">
                <a:latin typeface="Microsoft Sans Serif" panose="020B0604020202020204" pitchFamily="34" charset="0"/>
                <a:ea typeface="Microsoft Sans Serif" panose="020B0604020202020204" pitchFamily="34" charset="0"/>
                <a:cs typeface="Microsoft Sans Serif" panose="020B0604020202020204" pitchFamily="34" charset="0"/>
              </a:rPr>
              <a:t>רנדומי</a:t>
            </a:r>
            <a:endParaRPr lang="he-IL" sz="1800" dirty="0">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7" name="TextBox 6">
            <a:extLst>
              <a:ext uri="{FF2B5EF4-FFF2-40B4-BE49-F238E27FC236}">
                <a16:creationId xmlns:a16="http://schemas.microsoft.com/office/drawing/2014/main" id="{1575C9B8-8AFB-AED0-9219-813799555B8E}"/>
              </a:ext>
            </a:extLst>
          </p:cNvPr>
          <p:cNvSpPr txBox="1"/>
          <p:nvPr/>
        </p:nvSpPr>
        <p:spPr>
          <a:xfrm>
            <a:off x="7110984" y="3203708"/>
            <a:ext cx="3785616" cy="369332"/>
          </a:xfrm>
          <a:prstGeom prst="rect">
            <a:avLst/>
          </a:prstGeom>
          <a:noFill/>
        </p:spPr>
        <p:txBody>
          <a:bodyPr wrap="square" rtlCol="0">
            <a:spAutoFit/>
          </a:bodyPr>
          <a:lstStyle/>
          <a:p>
            <a:pPr marL="285750" lvl="3" indent="-285750" algn="r" rtl="1">
              <a:buFontTx/>
              <a:buChar char="-"/>
            </a:pPr>
            <a:r>
              <a:rPr lang="he-IL" sz="1800" dirty="0">
                <a:latin typeface="Microsoft Sans Serif" panose="020B0604020202020204" pitchFamily="34" charset="0"/>
                <a:ea typeface="Microsoft Sans Serif" panose="020B0604020202020204" pitchFamily="34" charset="0"/>
                <a:cs typeface="Microsoft Sans Serif" panose="020B0604020202020204" pitchFamily="34" charset="0"/>
              </a:rPr>
              <a:t>יריב חזק</a:t>
            </a:r>
          </a:p>
        </p:txBody>
      </p:sp>
      <p:sp>
        <p:nvSpPr>
          <p:cNvPr id="8" name="TextBox 7">
            <a:extLst>
              <a:ext uri="{FF2B5EF4-FFF2-40B4-BE49-F238E27FC236}">
                <a16:creationId xmlns:a16="http://schemas.microsoft.com/office/drawing/2014/main" id="{6FC76592-4BBB-5FAC-4E62-14D44260BDE8}"/>
              </a:ext>
            </a:extLst>
          </p:cNvPr>
          <p:cNvSpPr txBox="1"/>
          <p:nvPr/>
        </p:nvSpPr>
        <p:spPr>
          <a:xfrm>
            <a:off x="7110984" y="3612488"/>
            <a:ext cx="3785616" cy="369332"/>
          </a:xfrm>
          <a:prstGeom prst="rect">
            <a:avLst/>
          </a:prstGeom>
          <a:noFill/>
        </p:spPr>
        <p:txBody>
          <a:bodyPr wrap="square" rtlCol="0">
            <a:spAutoFit/>
          </a:bodyPr>
          <a:lstStyle/>
          <a:p>
            <a:pPr marL="285750" lvl="3" indent="-285750" algn="r" rtl="1">
              <a:buFontTx/>
              <a:buChar char="-"/>
            </a:pPr>
            <a:r>
              <a:rPr lang="he-IL" sz="1800" dirty="0">
                <a:latin typeface="Microsoft Sans Serif" panose="020B0604020202020204" pitchFamily="34" charset="0"/>
                <a:ea typeface="Microsoft Sans Serif" panose="020B0604020202020204" pitchFamily="34" charset="0"/>
                <a:cs typeface="Microsoft Sans Serif" panose="020B0604020202020204" pitchFamily="34" charset="0"/>
              </a:rPr>
              <a:t>שילוב של השניים</a:t>
            </a:r>
          </a:p>
        </p:txBody>
      </p:sp>
      <p:sp>
        <p:nvSpPr>
          <p:cNvPr id="9" name="TextBox 8">
            <a:extLst>
              <a:ext uri="{FF2B5EF4-FFF2-40B4-BE49-F238E27FC236}">
                <a16:creationId xmlns:a16="http://schemas.microsoft.com/office/drawing/2014/main" id="{FB13E8A6-AAD5-6FB7-53BE-E2233F27961C}"/>
              </a:ext>
            </a:extLst>
          </p:cNvPr>
          <p:cNvSpPr txBox="1"/>
          <p:nvPr/>
        </p:nvSpPr>
        <p:spPr>
          <a:xfrm>
            <a:off x="7616952" y="4404360"/>
            <a:ext cx="3785616" cy="369332"/>
          </a:xfrm>
          <a:prstGeom prst="rect">
            <a:avLst/>
          </a:prstGeom>
          <a:noFill/>
        </p:spPr>
        <p:txBody>
          <a:bodyPr wrap="square" rtlCol="0">
            <a:spAutoFit/>
          </a:bodyPr>
          <a:lstStyle/>
          <a:p>
            <a:pPr marL="285750" lvl="3" indent="-285750" algn="r" rtl="1">
              <a:buFontTx/>
              <a:buChar char="-"/>
            </a:pPr>
            <a:r>
              <a:rPr lang="he-IL" sz="1800" dirty="0">
                <a:latin typeface="Microsoft Sans Serif" panose="020B0604020202020204" pitchFamily="34" charset="0"/>
                <a:ea typeface="Microsoft Sans Serif" panose="020B0604020202020204" pitchFamily="34" charset="0"/>
                <a:cs typeface="Microsoft Sans Serif" panose="020B0604020202020204" pitchFamily="34" charset="0"/>
              </a:rPr>
              <a:t>צעדי הסוכן בתחילת הלמידה</a:t>
            </a:r>
          </a:p>
        </p:txBody>
      </p:sp>
      <p:sp>
        <p:nvSpPr>
          <p:cNvPr id="10" name="TextBox 9">
            <a:extLst>
              <a:ext uri="{FF2B5EF4-FFF2-40B4-BE49-F238E27FC236}">
                <a16:creationId xmlns:a16="http://schemas.microsoft.com/office/drawing/2014/main" id="{90B99913-6A17-EDDC-0D4B-431E7AF69C48}"/>
              </a:ext>
            </a:extLst>
          </p:cNvPr>
          <p:cNvSpPr txBox="1"/>
          <p:nvPr/>
        </p:nvSpPr>
        <p:spPr>
          <a:xfrm>
            <a:off x="7110984" y="4981693"/>
            <a:ext cx="3785616" cy="369332"/>
          </a:xfrm>
          <a:prstGeom prst="rect">
            <a:avLst/>
          </a:prstGeom>
          <a:noFill/>
        </p:spPr>
        <p:txBody>
          <a:bodyPr wrap="square" rtlCol="0">
            <a:spAutoFit/>
          </a:bodyPr>
          <a:lstStyle/>
          <a:p>
            <a:pPr marL="285750" lvl="3" indent="-285750" algn="r" rtl="1">
              <a:buFontTx/>
              <a:buChar char="-"/>
            </a:pPr>
            <a:r>
              <a:rPr lang="he-IL" sz="1800" dirty="0">
                <a:latin typeface="Microsoft Sans Serif" panose="020B0604020202020204" pitchFamily="34" charset="0"/>
                <a:ea typeface="Microsoft Sans Serif" panose="020B0604020202020204" pitchFamily="34" charset="0"/>
                <a:cs typeface="Microsoft Sans Serif" panose="020B0604020202020204" pitchFamily="34" charset="0"/>
              </a:rPr>
              <a:t>מהלכים </a:t>
            </a:r>
            <a:r>
              <a:rPr lang="he-IL" sz="1800" dirty="0" err="1">
                <a:latin typeface="Microsoft Sans Serif" panose="020B0604020202020204" pitchFamily="34" charset="0"/>
                <a:ea typeface="Microsoft Sans Serif" panose="020B0604020202020204" pitchFamily="34" charset="0"/>
                <a:cs typeface="Microsoft Sans Serif" panose="020B0604020202020204" pitchFamily="34" charset="0"/>
              </a:rPr>
              <a:t>רנדומיים</a:t>
            </a:r>
            <a:endParaRPr lang="he-IL" sz="1800" dirty="0">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11" name="TextBox 10">
            <a:extLst>
              <a:ext uri="{FF2B5EF4-FFF2-40B4-BE49-F238E27FC236}">
                <a16:creationId xmlns:a16="http://schemas.microsoft.com/office/drawing/2014/main" id="{1D5FBA31-5AD3-8318-4F5A-256FDC5E6BE0}"/>
              </a:ext>
            </a:extLst>
          </p:cNvPr>
          <p:cNvSpPr txBox="1"/>
          <p:nvPr/>
        </p:nvSpPr>
        <p:spPr>
          <a:xfrm>
            <a:off x="7110984" y="5559026"/>
            <a:ext cx="3785616" cy="369332"/>
          </a:xfrm>
          <a:prstGeom prst="rect">
            <a:avLst/>
          </a:prstGeom>
          <a:noFill/>
        </p:spPr>
        <p:txBody>
          <a:bodyPr wrap="square" rtlCol="0">
            <a:spAutoFit/>
          </a:bodyPr>
          <a:lstStyle/>
          <a:p>
            <a:pPr marL="285750" lvl="3" indent="-285750" algn="r" rtl="1">
              <a:buFontTx/>
              <a:buChar char="-"/>
            </a:pPr>
            <a:r>
              <a:rPr lang="he-IL" sz="1800" dirty="0">
                <a:latin typeface="Microsoft Sans Serif" panose="020B0604020202020204" pitchFamily="34" charset="0"/>
                <a:ea typeface="Microsoft Sans Serif" panose="020B0604020202020204" pitchFamily="34" charset="0"/>
                <a:cs typeface="Microsoft Sans Serif" panose="020B0604020202020204" pitchFamily="34" charset="0"/>
              </a:rPr>
              <a:t>שימוש במורה דרך "מאסטר"</a:t>
            </a:r>
          </a:p>
        </p:txBody>
      </p:sp>
      <p:pic>
        <p:nvPicPr>
          <p:cNvPr id="8227" name="Audio 8226">
            <a:hlinkClick r:id="" action="ppaction://media"/>
            <a:extLst>
              <a:ext uri="{FF2B5EF4-FFF2-40B4-BE49-F238E27FC236}">
                <a16:creationId xmlns:a16="http://schemas.microsoft.com/office/drawing/2014/main" id="{A705CD1E-CD8F-0BA1-DD04-F8329A9BA2C6}"/>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203125" t="-203125" r="-203125" b="-203125"/>
          <a:stretch>
            <a:fillRect/>
          </a:stretch>
        </p:blipFill>
        <p:spPr>
          <a:xfrm>
            <a:off x="10074338" y="4718304"/>
            <a:ext cx="2057400" cy="2057400"/>
          </a:xfrm>
          <a:prstGeom prst="ellipse">
            <a:avLst/>
          </a:prstGeom>
        </p:spPr>
      </p:pic>
    </p:spTree>
    <p:custDataLst>
      <p:tags r:id="rId1"/>
    </p:custDataLst>
    <p:extLst>
      <p:ext uri="{BB962C8B-B14F-4D97-AF65-F5344CB8AC3E}">
        <p14:creationId xmlns:p14="http://schemas.microsoft.com/office/powerpoint/2010/main" val="2977034739"/>
      </p:ext>
    </p:extLst>
  </p:cSld>
  <p:clrMapOvr>
    <a:masterClrMapping/>
  </p:clrMapOvr>
  <mc:AlternateContent xmlns:mc="http://schemas.openxmlformats.org/markup-compatibility/2006" xmlns:p14="http://schemas.microsoft.com/office/powerpoint/2010/main">
    <mc:Choice Requires="p14">
      <p:transition spd="slow" p14:dur="2000" advTm="31800"/>
    </mc:Choice>
    <mc:Fallback xmlns="">
      <p:transition spd="slow" advTm="318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22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227"/>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EC4BFB-BC10-9442-0998-0782A09A2F14}"/>
              </a:ext>
            </a:extLst>
          </p:cNvPr>
          <p:cNvSpPr>
            <a:spLocks noGrp="1"/>
          </p:cNvSpPr>
          <p:nvPr>
            <p:ph type="title"/>
          </p:nvPr>
        </p:nvSpPr>
        <p:spPr>
          <a:xfrm>
            <a:off x="1593846" y="167779"/>
            <a:ext cx="10272000" cy="1122400"/>
          </a:xfrm>
        </p:spPr>
        <p:txBody>
          <a:bodyPr/>
          <a:lstStyle/>
          <a:p>
            <a:pPr marR="0" algn="r" rtl="1" eaLnBrk="1" hangingPunct="1">
              <a:lnSpc>
                <a:spcPct val="115000"/>
              </a:lnSpc>
              <a:spcBef>
                <a:spcPts val="0"/>
              </a:spcBef>
              <a:spcAft>
                <a:spcPts val="0"/>
              </a:spcAft>
              <a:buClr>
                <a:schemeClr val="dk1"/>
              </a:buClr>
              <a:buSzPts val="3600"/>
              <a:buFont typeface="Golos Text Medium"/>
              <a:buNone/>
            </a:pPr>
            <a:r>
              <a:rPr lang="he-IL" dirty="0"/>
              <a:t>סוכן </a:t>
            </a:r>
            <a:r>
              <a:rPr lang="en-US" dirty="0"/>
              <a:t>Q-learning</a:t>
            </a:r>
            <a:r>
              <a:rPr lang="he-IL" dirty="0"/>
              <a:t> - אימון</a:t>
            </a:r>
            <a:endParaRPr lang="en-IL" dirty="0"/>
          </a:p>
        </p:txBody>
      </p:sp>
      <p:sp>
        <p:nvSpPr>
          <p:cNvPr id="3" name="TextBox 2">
            <a:extLst>
              <a:ext uri="{FF2B5EF4-FFF2-40B4-BE49-F238E27FC236}">
                <a16:creationId xmlns:a16="http://schemas.microsoft.com/office/drawing/2014/main" id="{053706DC-6C8B-B2E5-4A94-26224696EAC1}"/>
              </a:ext>
            </a:extLst>
          </p:cNvPr>
          <p:cNvSpPr txBox="1"/>
          <p:nvPr/>
        </p:nvSpPr>
        <p:spPr>
          <a:xfrm>
            <a:off x="7552944" y="1708142"/>
            <a:ext cx="3785616" cy="523220"/>
          </a:xfrm>
          <a:prstGeom prst="rect">
            <a:avLst/>
          </a:prstGeom>
          <a:noFill/>
        </p:spPr>
        <p:txBody>
          <a:bodyPr wrap="square" rtlCol="0">
            <a:spAutoFit/>
          </a:bodyPr>
          <a:lstStyle/>
          <a:p>
            <a:pPr algn="r" rtl="1"/>
            <a:r>
              <a:rPr lang="he-IL" sz="2800" dirty="0">
                <a:latin typeface="Aptos" panose="020B0004020202020204" pitchFamily="34" charset="0"/>
                <a:cs typeface="Arial" panose="020B0604020202020204" pitchFamily="34" charset="0"/>
              </a:rPr>
              <a:t>פונקציית רווח</a:t>
            </a:r>
            <a:endParaRPr lang="en-US" sz="2800" dirty="0">
              <a:latin typeface="Aptos" panose="020B00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948CE644-C8D0-2BBC-AD65-7B43BF869E52}"/>
              </a:ext>
            </a:extLst>
          </p:cNvPr>
          <p:cNvSpPr txBox="1"/>
          <p:nvPr/>
        </p:nvSpPr>
        <p:spPr>
          <a:xfrm>
            <a:off x="7470648" y="2875913"/>
            <a:ext cx="3785616" cy="369332"/>
          </a:xfrm>
          <a:prstGeom prst="rect">
            <a:avLst/>
          </a:prstGeom>
          <a:noFill/>
        </p:spPr>
        <p:txBody>
          <a:bodyPr wrap="square" rtlCol="0">
            <a:spAutoFit/>
          </a:bodyPr>
          <a:lstStyle/>
          <a:p>
            <a:pPr algn="r" rtl="1"/>
            <a:r>
              <a:rPr lang="he-IL" sz="1800" dirty="0">
                <a:latin typeface="Aptos" panose="020B0004020202020204" pitchFamily="34" charset="0"/>
                <a:cs typeface="Arial" panose="020B0604020202020204" pitchFamily="34" charset="0"/>
              </a:rPr>
              <a:t>- אם ניצחנו </a:t>
            </a:r>
            <a:r>
              <a:rPr lang="en-US" sz="1800" dirty="0">
                <a:latin typeface="Aptos" panose="020B0004020202020204" pitchFamily="34" charset="0"/>
                <a:cs typeface="Arial" panose="020B0604020202020204" pitchFamily="34" charset="0"/>
              </a:rPr>
              <a:t>+500</a:t>
            </a:r>
          </a:p>
        </p:txBody>
      </p:sp>
      <p:sp>
        <p:nvSpPr>
          <p:cNvPr id="7" name="TextBox 6">
            <a:extLst>
              <a:ext uri="{FF2B5EF4-FFF2-40B4-BE49-F238E27FC236}">
                <a16:creationId xmlns:a16="http://schemas.microsoft.com/office/drawing/2014/main" id="{A69B302C-1D4F-22B3-0BBC-579F002FB6BA}"/>
              </a:ext>
            </a:extLst>
          </p:cNvPr>
          <p:cNvSpPr txBox="1"/>
          <p:nvPr/>
        </p:nvSpPr>
        <p:spPr>
          <a:xfrm>
            <a:off x="6830568" y="3345168"/>
            <a:ext cx="4425696" cy="369332"/>
          </a:xfrm>
          <a:prstGeom prst="rect">
            <a:avLst/>
          </a:prstGeom>
          <a:noFill/>
        </p:spPr>
        <p:txBody>
          <a:bodyPr wrap="square" rtlCol="0">
            <a:spAutoFit/>
          </a:bodyPr>
          <a:lstStyle/>
          <a:p>
            <a:pPr algn="r" rtl="1"/>
            <a:r>
              <a:rPr lang="he-IL" sz="1800" dirty="0">
                <a:latin typeface="Aptos" panose="020B0004020202020204" pitchFamily="34" charset="0"/>
                <a:cs typeface="Arial" panose="020B0604020202020204" pitchFamily="34" charset="0"/>
              </a:rPr>
              <a:t>- אם הפסדנו </a:t>
            </a:r>
            <a:r>
              <a:rPr lang="en-US" sz="1800" dirty="0">
                <a:latin typeface="Aptos" panose="020B0004020202020204" pitchFamily="34" charset="0"/>
                <a:cs typeface="Arial" panose="020B0604020202020204" pitchFamily="34" charset="0"/>
              </a:rPr>
              <a:t>-500</a:t>
            </a:r>
            <a:r>
              <a:rPr lang="he-IL" sz="1800" dirty="0">
                <a:latin typeface="Aptos" panose="020B0004020202020204" pitchFamily="34" charset="0"/>
                <a:cs typeface="Arial" panose="020B0604020202020204" pitchFamily="34" charset="0"/>
              </a:rPr>
              <a:t> ועוד מספר התורות ששוחקו</a:t>
            </a:r>
            <a:endParaRPr lang="en-US" sz="1800" dirty="0">
              <a:latin typeface="Aptos" panose="020B00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8B4D13D0-1235-A181-3C81-81E80BA3D7C2}"/>
              </a:ext>
            </a:extLst>
          </p:cNvPr>
          <p:cNvSpPr txBox="1"/>
          <p:nvPr/>
        </p:nvSpPr>
        <p:spPr>
          <a:xfrm>
            <a:off x="6830568" y="3953369"/>
            <a:ext cx="4425696" cy="369332"/>
          </a:xfrm>
          <a:prstGeom prst="rect">
            <a:avLst/>
          </a:prstGeom>
          <a:noFill/>
        </p:spPr>
        <p:txBody>
          <a:bodyPr wrap="square" rtlCol="0">
            <a:spAutoFit/>
          </a:bodyPr>
          <a:lstStyle/>
          <a:p>
            <a:pPr algn="r" rtl="1"/>
            <a:r>
              <a:rPr lang="he-IL" sz="1800" dirty="0">
                <a:latin typeface="Aptos" panose="020B0004020202020204" pitchFamily="34" charset="0"/>
                <a:cs typeface="Arial" panose="020B0604020202020204" pitchFamily="34" charset="0"/>
              </a:rPr>
              <a:t>- אם תיקו </a:t>
            </a:r>
            <a:r>
              <a:rPr lang="en-US" sz="1800" dirty="0">
                <a:latin typeface="Aptos" panose="020B0004020202020204" pitchFamily="34" charset="0"/>
                <a:cs typeface="Arial" panose="020B0604020202020204" pitchFamily="34" charset="0"/>
              </a:rPr>
              <a:t>-200</a:t>
            </a:r>
          </a:p>
        </p:txBody>
      </p:sp>
      <p:sp>
        <p:nvSpPr>
          <p:cNvPr id="9" name="TextBox 8">
            <a:extLst>
              <a:ext uri="{FF2B5EF4-FFF2-40B4-BE49-F238E27FC236}">
                <a16:creationId xmlns:a16="http://schemas.microsoft.com/office/drawing/2014/main" id="{F3B106FB-F9DF-B1BF-7EAF-17AC3C11ECAD}"/>
              </a:ext>
            </a:extLst>
          </p:cNvPr>
          <p:cNvSpPr txBox="1"/>
          <p:nvPr/>
        </p:nvSpPr>
        <p:spPr>
          <a:xfrm>
            <a:off x="6830568" y="4607290"/>
            <a:ext cx="4425696" cy="369332"/>
          </a:xfrm>
          <a:prstGeom prst="rect">
            <a:avLst/>
          </a:prstGeom>
          <a:noFill/>
        </p:spPr>
        <p:txBody>
          <a:bodyPr wrap="square" rtlCol="0">
            <a:spAutoFit/>
          </a:bodyPr>
          <a:lstStyle/>
          <a:p>
            <a:pPr algn="r" rtl="1"/>
            <a:r>
              <a:rPr lang="he-IL" sz="1800" dirty="0">
                <a:latin typeface="Aptos" panose="020B0004020202020204" pitchFamily="34" charset="0"/>
                <a:cs typeface="Arial" panose="020B0604020202020204" pitchFamily="34" charset="0"/>
              </a:rPr>
              <a:t>- אחרת מינוס 1</a:t>
            </a:r>
            <a:endParaRPr lang="en-US" sz="1800" dirty="0">
              <a:latin typeface="Aptos" panose="020B0004020202020204" pitchFamily="34" charset="0"/>
              <a:cs typeface="Arial" panose="020B0604020202020204" pitchFamily="34" charset="0"/>
            </a:endParaRPr>
          </a:p>
        </p:txBody>
      </p:sp>
      <p:pic>
        <p:nvPicPr>
          <p:cNvPr id="10242" name="Picture 2" descr="‪Windfall Receipt Of Income Human Figure Drawing Drawing by Frank Ramspott -  Pixels‬‏">
            <a:extLst>
              <a:ext uri="{FF2B5EF4-FFF2-40B4-BE49-F238E27FC236}">
                <a16:creationId xmlns:a16="http://schemas.microsoft.com/office/drawing/2014/main" id="{61E99BC3-0552-2584-18FD-042738C44AB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35736" y="1548809"/>
            <a:ext cx="4259389" cy="3760381"/>
          </a:xfrm>
          <a:prstGeom prst="rect">
            <a:avLst/>
          </a:prstGeom>
          <a:noFill/>
          <a:extLst>
            <a:ext uri="{909E8E84-426E-40DD-AFC4-6F175D3DCCD1}">
              <a14:hiddenFill xmlns:a14="http://schemas.microsoft.com/office/drawing/2010/main">
                <a:solidFill>
                  <a:srgbClr val="FFFFFF"/>
                </a:solidFill>
              </a14:hiddenFill>
            </a:ext>
          </a:extLst>
        </p:spPr>
      </p:pic>
      <p:pic>
        <p:nvPicPr>
          <p:cNvPr id="34" name="Audio 33">
            <a:hlinkClick r:id="" action="ppaction://media"/>
            <a:extLst>
              <a:ext uri="{FF2B5EF4-FFF2-40B4-BE49-F238E27FC236}">
                <a16:creationId xmlns:a16="http://schemas.microsoft.com/office/drawing/2014/main" id="{EC8DA29D-180D-023E-62A4-47BE2C77F04A}"/>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203125" t="-203125" r="-203125" b="-203125"/>
          <a:stretch>
            <a:fillRect/>
          </a:stretch>
        </p:blipFill>
        <p:spPr>
          <a:xfrm>
            <a:off x="10052304" y="4718304"/>
            <a:ext cx="2057400" cy="2057400"/>
          </a:xfrm>
          <a:prstGeom prst="ellipse">
            <a:avLst/>
          </a:prstGeom>
        </p:spPr>
      </p:pic>
    </p:spTree>
    <p:custDataLst>
      <p:tags r:id="rId1"/>
    </p:custDataLst>
    <p:extLst>
      <p:ext uri="{BB962C8B-B14F-4D97-AF65-F5344CB8AC3E}">
        <p14:creationId xmlns:p14="http://schemas.microsoft.com/office/powerpoint/2010/main" val="534940328"/>
      </p:ext>
    </p:extLst>
  </p:cSld>
  <p:clrMapOvr>
    <a:masterClrMapping/>
  </p:clrMapOvr>
  <mc:AlternateContent xmlns:mc="http://schemas.openxmlformats.org/markup-compatibility/2006" xmlns:p14="http://schemas.microsoft.com/office/powerpoint/2010/main">
    <mc:Choice Requires="p14">
      <p:transition spd="slow" p14:dur="2000" advTm="18817"/>
    </mc:Choice>
    <mc:Fallback xmlns="">
      <p:transition spd="slow" advTm="188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4"/>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7" fill="hold" display="0">
                  <p:stCondLst>
                    <p:cond delay="indefinite"/>
                  </p:stCondLst>
                  <p:endCondLst>
                    <p:cond evt="onStopAudio" delay="0">
                      <p:tgtEl>
                        <p:sldTgt/>
                      </p:tgtEl>
                    </p:cond>
                  </p:endCondLst>
                </p:cTn>
                <p:tgtEl>
                  <p:spTgt spid="34"/>
                </p:tgtEl>
              </p:cMediaNode>
            </p:audio>
          </p:childTnLst>
        </p:cTn>
      </p:par>
    </p:tnLst>
    <p:bldLst>
      <p:bldP spid="3" grpId="0"/>
      <p:bldP spid="4" grpId="0"/>
      <p:bldP spid="7" grpId="0"/>
      <p:bldP spid="8" grpId="0"/>
      <p:bldP spid="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EC4BFB-BC10-9442-0998-0782A09A2F14}"/>
              </a:ext>
            </a:extLst>
          </p:cNvPr>
          <p:cNvSpPr>
            <a:spLocks noGrp="1"/>
          </p:cNvSpPr>
          <p:nvPr>
            <p:ph type="title"/>
          </p:nvPr>
        </p:nvSpPr>
        <p:spPr>
          <a:xfrm>
            <a:off x="1593846" y="167779"/>
            <a:ext cx="10272000" cy="1122400"/>
          </a:xfrm>
        </p:spPr>
        <p:txBody>
          <a:bodyPr/>
          <a:lstStyle/>
          <a:p>
            <a:pPr marR="0" algn="r" rtl="1" eaLnBrk="1" hangingPunct="1">
              <a:lnSpc>
                <a:spcPct val="115000"/>
              </a:lnSpc>
              <a:spcBef>
                <a:spcPts val="0"/>
              </a:spcBef>
              <a:spcAft>
                <a:spcPts val="0"/>
              </a:spcAft>
              <a:buClr>
                <a:schemeClr val="dk1"/>
              </a:buClr>
              <a:buSzPts val="3600"/>
              <a:buFont typeface="Golos Text Medium"/>
              <a:buNone/>
            </a:pPr>
            <a:r>
              <a:rPr lang="he-IL" dirty="0"/>
              <a:t>סוכן </a:t>
            </a:r>
            <a:r>
              <a:rPr lang="en-US" dirty="0"/>
              <a:t>Q-learning</a:t>
            </a:r>
            <a:r>
              <a:rPr lang="he-IL" dirty="0"/>
              <a:t> - אימון</a:t>
            </a:r>
            <a:endParaRPr lang="en-IL" dirty="0"/>
          </a:p>
        </p:txBody>
      </p:sp>
      <p:sp>
        <p:nvSpPr>
          <p:cNvPr id="6" name="TextBox 5">
            <a:extLst>
              <a:ext uri="{FF2B5EF4-FFF2-40B4-BE49-F238E27FC236}">
                <a16:creationId xmlns:a16="http://schemas.microsoft.com/office/drawing/2014/main" id="{727C7B0A-33A8-38C6-A329-B1F99C9B86BA}"/>
              </a:ext>
            </a:extLst>
          </p:cNvPr>
          <p:cNvSpPr txBox="1"/>
          <p:nvPr/>
        </p:nvSpPr>
        <p:spPr>
          <a:xfrm>
            <a:off x="7863840" y="1558790"/>
            <a:ext cx="3785616" cy="1477328"/>
          </a:xfrm>
          <a:prstGeom prst="rect">
            <a:avLst/>
          </a:prstGeom>
          <a:noFill/>
        </p:spPr>
        <p:txBody>
          <a:bodyPr wrap="square" rtlCol="0">
            <a:spAutoFit/>
          </a:bodyPr>
          <a:lstStyle/>
          <a:p>
            <a:pPr algn="r" rtl="1"/>
            <a:r>
              <a:rPr lang="he-IL" sz="1800" dirty="0">
                <a:latin typeface="Microsoft Sans Serif" panose="020B0604020202020204" pitchFamily="34" charset="0"/>
                <a:ea typeface="Microsoft Sans Serif" panose="020B0604020202020204" pitchFamily="34" charset="0"/>
                <a:cs typeface="Microsoft Sans Serif" panose="020B0604020202020204" pitchFamily="34" charset="0"/>
              </a:rPr>
              <a:t>ייצוג הלוח</a:t>
            </a:r>
          </a:p>
          <a:p>
            <a:pPr marL="285750" indent="-285750" algn="r" rtl="1">
              <a:buFontTx/>
              <a:buChar char="-"/>
            </a:pPr>
            <a:r>
              <a:rPr lang="he-IL" sz="1800" dirty="0">
                <a:latin typeface="Microsoft Sans Serif" panose="020B0604020202020204" pitchFamily="34" charset="0"/>
                <a:ea typeface="Microsoft Sans Serif" panose="020B0604020202020204" pitchFamily="34" charset="0"/>
                <a:cs typeface="Microsoft Sans Serif" panose="020B0604020202020204" pitchFamily="34" charset="0"/>
              </a:rPr>
              <a:t>כמות הדיסקיות בכל עמודה</a:t>
            </a:r>
          </a:p>
          <a:p>
            <a:pPr marL="285750" indent="-285750" algn="r" rtl="1">
              <a:buFontTx/>
              <a:buChar char="-"/>
            </a:pPr>
            <a:r>
              <a:rPr lang="he-IL" sz="1800" dirty="0">
                <a:latin typeface="Microsoft Sans Serif" panose="020B0604020202020204" pitchFamily="34" charset="0"/>
                <a:ea typeface="Microsoft Sans Serif" panose="020B0604020202020204" pitchFamily="34" charset="0"/>
                <a:cs typeface="Microsoft Sans Serif" panose="020B0604020202020204" pitchFamily="34" charset="0"/>
              </a:rPr>
              <a:t>לכל כיוון, אורכי הרצפים הלא חסומים במשחק</a:t>
            </a:r>
          </a:p>
          <a:p>
            <a:pPr marL="285750" indent="-285750" algn="r" rtl="1">
              <a:buFontTx/>
              <a:buChar char="-"/>
            </a:pPr>
            <a:endParaRPr lang="en-US" sz="1800" dirty="0">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pic>
        <p:nvPicPr>
          <p:cNvPr id="7170" name="Picture 2" descr="Horse Drawing Meme Generator - Imgflip">
            <a:extLst>
              <a:ext uri="{FF2B5EF4-FFF2-40B4-BE49-F238E27FC236}">
                <a16:creationId xmlns:a16="http://schemas.microsoft.com/office/drawing/2014/main" id="{06E6686A-296C-1FB8-FA07-FCC3951EB89D}"/>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b="4986"/>
          <a:stretch/>
        </p:blipFill>
        <p:spPr bwMode="auto">
          <a:xfrm flipH="1">
            <a:off x="326154" y="355074"/>
            <a:ext cx="3352800" cy="1870210"/>
          </a:xfrm>
          <a:prstGeom prst="rect">
            <a:avLst/>
          </a:prstGeom>
          <a:noFill/>
          <a:extLst>
            <a:ext uri="{909E8E84-426E-40DD-AFC4-6F175D3DCCD1}">
              <a14:hiddenFill xmlns:a14="http://schemas.microsoft.com/office/drawing/2010/main">
                <a:solidFill>
                  <a:srgbClr val="FFFFFF"/>
                </a:solidFill>
              </a14:hiddenFill>
            </a:ext>
          </a:extLst>
        </p:spPr>
      </p:pic>
      <p:grpSp>
        <p:nvGrpSpPr>
          <p:cNvPr id="7194" name="Group 7193">
            <a:extLst>
              <a:ext uri="{FF2B5EF4-FFF2-40B4-BE49-F238E27FC236}">
                <a16:creationId xmlns:a16="http://schemas.microsoft.com/office/drawing/2014/main" id="{70EBA0D0-2197-15E0-B8F9-C15234E656E0}"/>
              </a:ext>
            </a:extLst>
          </p:cNvPr>
          <p:cNvGrpSpPr/>
          <p:nvPr/>
        </p:nvGrpSpPr>
        <p:grpSpPr>
          <a:xfrm>
            <a:off x="618172" y="3093274"/>
            <a:ext cx="9504235" cy="3182055"/>
            <a:chOff x="618172" y="3093274"/>
            <a:chExt cx="9504235" cy="3182055"/>
          </a:xfrm>
        </p:grpSpPr>
        <p:pic>
          <p:nvPicPr>
            <p:cNvPr id="4" name="Picture 3">
              <a:extLst>
                <a:ext uri="{FF2B5EF4-FFF2-40B4-BE49-F238E27FC236}">
                  <a16:creationId xmlns:a16="http://schemas.microsoft.com/office/drawing/2014/main" id="{B93538C6-0390-1826-248E-A9EC88BEFDC3}"/>
                </a:ext>
              </a:extLst>
            </p:cNvPr>
            <p:cNvPicPr>
              <a:picLocks noChangeAspect="1"/>
            </p:cNvPicPr>
            <p:nvPr/>
          </p:nvPicPr>
          <p:blipFill>
            <a:blip r:embed="rId7"/>
            <a:stretch>
              <a:fillRect/>
            </a:stretch>
          </p:blipFill>
          <p:spPr>
            <a:xfrm>
              <a:off x="618172" y="3093274"/>
              <a:ext cx="3688651" cy="3182055"/>
            </a:xfrm>
            <a:prstGeom prst="rect">
              <a:avLst/>
            </a:prstGeom>
          </p:spPr>
        </p:pic>
        <p:grpSp>
          <p:nvGrpSpPr>
            <p:cNvPr id="34" name="Group 33">
              <a:extLst>
                <a:ext uri="{FF2B5EF4-FFF2-40B4-BE49-F238E27FC236}">
                  <a16:creationId xmlns:a16="http://schemas.microsoft.com/office/drawing/2014/main" id="{3B0E0035-3D8F-BDCF-33C3-946A1DCD7486}"/>
                </a:ext>
              </a:extLst>
            </p:cNvPr>
            <p:cNvGrpSpPr/>
            <p:nvPr/>
          </p:nvGrpSpPr>
          <p:grpSpPr>
            <a:xfrm>
              <a:off x="6433756" y="3093274"/>
              <a:ext cx="3688651" cy="3182055"/>
              <a:chOff x="6433756" y="3093274"/>
              <a:chExt cx="3688651" cy="3182055"/>
            </a:xfrm>
          </p:grpSpPr>
          <p:pic>
            <p:nvPicPr>
              <p:cNvPr id="10" name="Picture 9">
                <a:extLst>
                  <a:ext uri="{FF2B5EF4-FFF2-40B4-BE49-F238E27FC236}">
                    <a16:creationId xmlns:a16="http://schemas.microsoft.com/office/drawing/2014/main" id="{39F0D85B-0F1B-24A4-A7BF-2A226710366A}"/>
                  </a:ext>
                </a:extLst>
              </p:cNvPr>
              <p:cNvPicPr>
                <a:picLocks noChangeAspect="1"/>
              </p:cNvPicPr>
              <p:nvPr/>
            </p:nvPicPr>
            <p:blipFill>
              <a:blip r:embed="rId7"/>
              <a:stretch>
                <a:fillRect/>
              </a:stretch>
            </p:blipFill>
            <p:spPr>
              <a:xfrm>
                <a:off x="6433756" y="3093274"/>
                <a:ext cx="3688651" cy="3182055"/>
              </a:xfrm>
              <a:prstGeom prst="rect">
                <a:avLst/>
              </a:prstGeom>
            </p:spPr>
          </p:pic>
          <p:grpSp>
            <p:nvGrpSpPr>
              <p:cNvPr id="33" name="Group 32">
                <a:extLst>
                  <a:ext uri="{FF2B5EF4-FFF2-40B4-BE49-F238E27FC236}">
                    <a16:creationId xmlns:a16="http://schemas.microsoft.com/office/drawing/2014/main" id="{FC11927B-DC98-5AD3-01CA-E4BC9920BE68}"/>
                  </a:ext>
                </a:extLst>
              </p:cNvPr>
              <p:cNvGrpSpPr/>
              <p:nvPr/>
            </p:nvGrpSpPr>
            <p:grpSpPr>
              <a:xfrm>
                <a:off x="6433756" y="3647663"/>
                <a:ext cx="3672698" cy="2609502"/>
                <a:chOff x="6433756" y="3647663"/>
                <a:chExt cx="3672698" cy="2609502"/>
              </a:xfrm>
            </p:grpSpPr>
            <p:sp>
              <p:nvSpPr>
                <p:cNvPr id="18" name="Oval 17">
                  <a:extLst>
                    <a:ext uri="{FF2B5EF4-FFF2-40B4-BE49-F238E27FC236}">
                      <a16:creationId xmlns:a16="http://schemas.microsoft.com/office/drawing/2014/main" id="{A49B308D-CFDC-C968-50E0-F47FF1F9A304}"/>
                    </a:ext>
                  </a:extLst>
                </p:cNvPr>
                <p:cNvSpPr/>
                <p:nvPr/>
              </p:nvSpPr>
              <p:spPr>
                <a:xfrm>
                  <a:off x="6433756" y="4684301"/>
                  <a:ext cx="484632" cy="498613"/>
                </a:xfrm>
                <a:prstGeom prst="ellipse">
                  <a:avLst/>
                </a:prstGeom>
                <a:solidFill>
                  <a:schemeClr val="bg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1" name="Group 30">
                  <a:extLst>
                    <a:ext uri="{FF2B5EF4-FFF2-40B4-BE49-F238E27FC236}">
                      <a16:creationId xmlns:a16="http://schemas.microsoft.com/office/drawing/2014/main" id="{89F6086C-1E85-0AFA-CD8A-407C3E18A869}"/>
                    </a:ext>
                  </a:extLst>
                </p:cNvPr>
                <p:cNvGrpSpPr/>
                <p:nvPr/>
              </p:nvGrpSpPr>
              <p:grpSpPr>
                <a:xfrm>
                  <a:off x="6433756" y="5739475"/>
                  <a:ext cx="3672698" cy="517690"/>
                  <a:chOff x="6433756" y="5739475"/>
                  <a:chExt cx="3672698" cy="517690"/>
                </a:xfrm>
              </p:grpSpPr>
              <p:sp>
                <p:nvSpPr>
                  <p:cNvPr id="12" name="Oval 11">
                    <a:extLst>
                      <a:ext uri="{FF2B5EF4-FFF2-40B4-BE49-F238E27FC236}">
                        <a16:creationId xmlns:a16="http://schemas.microsoft.com/office/drawing/2014/main" id="{529FBF9A-24B0-3559-B904-265AEF6C8045}"/>
                      </a:ext>
                    </a:extLst>
                  </p:cNvPr>
                  <p:cNvSpPr/>
                  <p:nvPr/>
                </p:nvSpPr>
                <p:spPr>
                  <a:xfrm>
                    <a:off x="6975800" y="5739475"/>
                    <a:ext cx="484632" cy="498613"/>
                  </a:xfrm>
                  <a:prstGeom prst="ellipse">
                    <a:avLst/>
                  </a:prstGeom>
                  <a:solidFill>
                    <a:schemeClr val="bg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A248A105-9069-27D8-238D-635051A72C9F}"/>
                      </a:ext>
                    </a:extLst>
                  </p:cNvPr>
                  <p:cNvSpPr/>
                  <p:nvPr/>
                </p:nvSpPr>
                <p:spPr>
                  <a:xfrm>
                    <a:off x="6433756" y="5739476"/>
                    <a:ext cx="484632" cy="498613"/>
                  </a:xfrm>
                  <a:prstGeom prst="ellipse">
                    <a:avLst/>
                  </a:prstGeom>
                  <a:solidFill>
                    <a:schemeClr val="bg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D9247F7A-5DBD-6429-66B6-9222EAA80B8C}"/>
                      </a:ext>
                    </a:extLst>
                  </p:cNvPr>
                  <p:cNvSpPr/>
                  <p:nvPr/>
                </p:nvSpPr>
                <p:spPr>
                  <a:xfrm>
                    <a:off x="8569833" y="5758552"/>
                    <a:ext cx="484632" cy="498613"/>
                  </a:xfrm>
                  <a:prstGeom prst="ellipse">
                    <a:avLst/>
                  </a:prstGeom>
                  <a:solidFill>
                    <a:schemeClr val="bg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C47B4B24-6A97-26D9-39DE-63763E197091}"/>
                      </a:ext>
                    </a:extLst>
                  </p:cNvPr>
                  <p:cNvSpPr/>
                  <p:nvPr/>
                </p:nvSpPr>
                <p:spPr>
                  <a:xfrm>
                    <a:off x="9103804" y="5754242"/>
                    <a:ext cx="484632" cy="498613"/>
                  </a:xfrm>
                  <a:prstGeom prst="ellipse">
                    <a:avLst/>
                  </a:prstGeom>
                  <a:solidFill>
                    <a:schemeClr val="bg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7331DB3D-7DDF-7D1A-8E52-8F4D6BB538BD}"/>
                      </a:ext>
                    </a:extLst>
                  </p:cNvPr>
                  <p:cNvSpPr/>
                  <p:nvPr/>
                </p:nvSpPr>
                <p:spPr>
                  <a:xfrm>
                    <a:off x="9621822" y="5747670"/>
                    <a:ext cx="484632" cy="498613"/>
                  </a:xfrm>
                  <a:prstGeom prst="ellipse">
                    <a:avLst/>
                  </a:prstGeom>
                  <a:solidFill>
                    <a:schemeClr val="bg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483CEEFE-A59C-B5BA-3CCC-492D70870647}"/>
                      </a:ext>
                    </a:extLst>
                  </p:cNvPr>
                  <p:cNvSpPr/>
                  <p:nvPr/>
                </p:nvSpPr>
                <p:spPr>
                  <a:xfrm>
                    <a:off x="7509771" y="5747261"/>
                    <a:ext cx="484632" cy="498613"/>
                  </a:xfrm>
                  <a:prstGeom prst="ellipse">
                    <a:avLst/>
                  </a:prstGeom>
                  <a:solidFill>
                    <a:schemeClr val="bg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2" name="Group 31">
                  <a:extLst>
                    <a:ext uri="{FF2B5EF4-FFF2-40B4-BE49-F238E27FC236}">
                      <a16:creationId xmlns:a16="http://schemas.microsoft.com/office/drawing/2014/main" id="{86D58E59-6920-1B10-77AD-C44F841EAEE4}"/>
                    </a:ext>
                  </a:extLst>
                </p:cNvPr>
                <p:cNvGrpSpPr/>
                <p:nvPr/>
              </p:nvGrpSpPr>
              <p:grpSpPr>
                <a:xfrm>
                  <a:off x="6433756" y="5220070"/>
                  <a:ext cx="1560647" cy="502178"/>
                  <a:chOff x="6433756" y="5220070"/>
                  <a:chExt cx="1560647" cy="502178"/>
                </a:xfrm>
              </p:grpSpPr>
              <p:sp>
                <p:nvSpPr>
                  <p:cNvPr id="13" name="Oval 12">
                    <a:extLst>
                      <a:ext uri="{FF2B5EF4-FFF2-40B4-BE49-F238E27FC236}">
                        <a16:creationId xmlns:a16="http://schemas.microsoft.com/office/drawing/2014/main" id="{0E5173C0-77D9-1018-8ADE-F084610A7686}"/>
                      </a:ext>
                    </a:extLst>
                  </p:cNvPr>
                  <p:cNvSpPr/>
                  <p:nvPr/>
                </p:nvSpPr>
                <p:spPr>
                  <a:xfrm>
                    <a:off x="7509771" y="5220070"/>
                    <a:ext cx="484632" cy="498613"/>
                  </a:xfrm>
                  <a:prstGeom prst="ellipse">
                    <a:avLst/>
                  </a:prstGeom>
                  <a:solidFill>
                    <a:schemeClr val="bg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D3C475A4-3C2F-02BC-BE07-58003BD7C6B4}"/>
                      </a:ext>
                    </a:extLst>
                  </p:cNvPr>
                  <p:cNvSpPr/>
                  <p:nvPr/>
                </p:nvSpPr>
                <p:spPr>
                  <a:xfrm>
                    <a:off x="6433756" y="5223635"/>
                    <a:ext cx="484632" cy="498613"/>
                  </a:xfrm>
                  <a:prstGeom prst="ellipse">
                    <a:avLst/>
                  </a:prstGeom>
                  <a:solidFill>
                    <a:schemeClr val="bg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F849E168-9ECC-E82E-2EC9-3A8BDB412926}"/>
                      </a:ext>
                    </a:extLst>
                  </p:cNvPr>
                  <p:cNvSpPr/>
                  <p:nvPr/>
                </p:nvSpPr>
                <p:spPr>
                  <a:xfrm>
                    <a:off x="6971763" y="5220070"/>
                    <a:ext cx="484632" cy="498613"/>
                  </a:xfrm>
                  <a:prstGeom prst="ellipse">
                    <a:avLst/>
                  </a:prstGeom>
                  <a:solidFill>
                    <a:schemeClr val="bg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Oval 21">
                  <a:extLst>
                    <a:ext uri="{FF2B5EF4-FFF2-40B4-BE49-F238E27FC236}">
                      <a16:creationId xmlns:a16="http://schemas.microsoft.com/office/drawing/2014/main" id="{7BE33906-07D8-3FD5-3CC1-FB770B60AB48}"/>
                    </a:ext>
                  </a:extLst>
                </p:cNvPr>
                <p:cNvSpPr/>
                <p:nvPr/>
              </p:nvSpPr>
              <p:spPr>
                <a:xfrm>
                  <a:off x="6971763" y="4700665"/>
                  <a:ext cx="484632" cy="498613"/>
                </a:xfrm>
                <a:prstGeom prst="ellipse">
                  <a:avLst/>
                </a:prstGeom>
                <a:solidFill>
                  <a:schemeClr val="bg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3E766FF1-59FB-56D5-A4E8-5E5CD6107DB2}"/>
                    </a:ext>
                  </a:extLst>
                </p:cNvPr>
                <p:cNvSpPr/>
                <p:nvPr/>
              </p:nvSpPr>
              <p:spPr>
                <a:xfrm>
                  <a:off x="6465222" y="4168460"/>
                  <a:ext cx="484632" cy="498613"/>
                </a:xfrm>
                <a:prstGeom prst="ellipse">
                  <a:avLst/>
                </a:prstGeom>
                <a:solidFill>
                  <a:schemeClr val="bg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D4908F1E-8B8B-7CB7-7E4B-948F2E373F20}"/>
                    </a:ext>
                  </a:extLst>
                </p:cNvPr>
                <p:cNvSpPr/>
                <p:nvPr/>
              </p:nvSpPr>
              <p:spPr>
                <a:xfrm>
                  <a:off x="6970137" y="3647663"/>
                  <a:ext cx="484632" cy="498613"/>
                </a:xfrm>
                <a:prstGeom prst="ellipse">
                  <a:avLst/>
                </a:prstGeom>
                <a:solidFill>
                  <a:schemeClr val="bg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875A42E4-538B-3D15-8ABC-ABD25B4EE2B8}"/>
                    </a:ext>
                  </a:extLst>
                </p:cNvPr>
                <p:cNvSpPr/>
                <p:nvPr/>
              </p:nvSpPr>
              <p:spPr>
                <a:xfrm>
                  <a:off x="7506020" y="4208465"/>
                  <a:ext cx="484632" cy="498613"/>
                </a:xfrm>
                <a:prstGeom prst="ellipse">
                  <a:avLst/>
                </a:prstGeom>
                <a:solidFill>
                  <a:schemeClr val="bg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cxnSp>
          <p:nvCxnSpPr>
            <p:cNvPr id="28" name="Straight Arrow Connector 27">
              <a:extLst>
                <a:ext uri="{FF2B5EF4-FFF2-40B4-BE49-F238E27FC236}">
                  <a16:creationId xmlns:a16="http://schemas.microsoft.com/office/drawing/2014/main" id="{31F87EF8-6D6A-DE5F-2EAB-9806D45E2E33}"/>
                </a:ext>
              </a:extLst>
            </p:cNvPr>
            <p:cNvCxnSpPr/>
            <p:nvPr/>
          </p:nvCxnSpPr>
          <p:spPr>
            <a:xfrm>
              <a:off x="4507992" y="4667073"/>
              <a:ext cx="1709928"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pic>
        <p:nvPicPr>
          <p:cNvPr id="7205" name="Audio 7204">
            <a:hlinkClick r:id="" action="ppaction://media"/>
            <a:extLst>
              <a:ext uri="{FF2B5EF4-FFF2-40B4-BE49-F238E27FC236}">
                <a16:creationId xmlns:a16="http://schemas.microsoft.com/office/drawing/2014/main" id="{3D52E8B4-38EB-F1BA-F16C-AD995983B04B}"/>
              </a:ext>
            </a:extLst>
          </p:cNvPr>
          <p:cNvPicPr>
            <a:picLocks noChangeAspect="1"/>
          </p:cNvPicPr>
          <p:nvPr>
            <a:audioFile r:link="rId3"/>
            <p:extLst>
              <p:ext uri="{DAA4B4D4-6D71-4841-9C94-3DE7FCFB9230}">
                <p14:media xmlns:p14="http://schemas.microsoft.com/office/powerpoint/2010/main" r:embed="rId2"/>
              </p:ext>
            </p:extLst>
          </p:nvPr>
        </p:nvPicPr>
        <p:blipFill>
          <a:blip r:embed="rId8"/>
          <a:srcRect l="-203125" t="-203125" r="-203125" b="-203125"/>
          <a:stretch>
            <a:fillRect/>
          </a:stretch>
        </p:blipFill>
        <p:spPr>
          <a:xfrm>
            <a:off x="10052304" y="4718304"/>
            <a:ext cx="2057400" cy="2057400"/>
          </a:xfrm>
          <a:prstGeom prst="ellipse">
            <a:avLst/>
          </a:prstGeom>
        </p:spPr>
      </p:pic>
    </p:spTree>
    <p:custDataLst>
      <p:tags r:id="rId1"/>
    </p:custDataLst>
    <p:extLst>
      <p:ext uri="{BB962C8B-B14F-4D97-AF65-F5344CB8AC3E}">
        <p14:creationId xmlns:p14="http://schemas.microsoft.com/office/powerpoint/2010/main" val="2328536788"/>
      </p:ext>
    </p:extLst>
  </p:cSld>
  <p:clrMapOvr>
    <a:masterClrMapping/>
  </p:clrMapOvr>
  <mc:AlternateContent xmlns:mc="http://schemas.openxmlformats.org/markup-compatibility/2006" xmlns:p14="http://schemas.microsoft.com/office/powerpoint/2010/main">
    <mc:Choice Requires="p14">
      <p:transition spd="slow" p14:dur="2000" advTm="30745"/>
    </mc:Choice>
    <mc:Fallback xmlns="">
      <p:transition spd="slow" advTm="3074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205"/>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1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7205"/>
                </p:tgtEl>
              </p:cMediaNode>
            </p:audio>
          </p:childTnLst>
        </p:cTn>
      </p:par>
    </p:tnLst>
    <p:bldLst>
      <p:bldP spid="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EC4BFB-BC10-9442-0998-0782A09A2F14}"/>
              </a:ext>
            </a:extLst>
          </p:cNvPr>
          <p:cNvSpPr>
            <a:spLocks noGrp="1"/>
          </p:cNvSpPr>
          <p:nvPr>
            <p:ph type="title"/>
          </p:nvPr>
        </p:nvSpPr>
        <p:spPr>
          <a:xfrm>
            <a:off x="1593846" y="167779"/>
            <a:ext cx="10272000" cy="1122400"/>
          </a:xfrm>
        </p:spPr>
        <p:txBody>
          <a:bodyPr/>
          <a:lstStyle/>
          <a:p>
            <a:pPr marR="0" algn="r" rtl="1" eaLnBrk="1" hangingPunct="1">
              <a:lnSpc>
                <a:spcPct val="115000"/>
              </a:lnSpc>
              <a:spcBef>
                <a:spcPts val="0"/>
              </a:spcBef>
              <a:spcAft>
                <a:spcPts val="0"/>
              </a:spcAft>
              <a:buClr>
                <a:schemeClr val="dk1"/>
              </a:buClr>
              <a:buSzPts val="3600"/>
              <a:buFont typeface="Golos Text Medium"/>
              <a:buNone/>
            </a:pPr>
            <a:r>
              <a:rPr lang="he-IL" dirty="0"/>
              <a:t>סוכן </a:t>
            </a:r>
            <a:r>
              <a:rPr lang="en-US" dirty="0"/>
              <a:t>Q-learning</a:t>
            </a:r>
            <a:r>
              <a:rPr lang="he-IL" dirty="0"/>
              <a:t> - תוצאות</a:t>
            </a:r>
            <a:endParaRPr lang="en-IL" dirty="0"/>
          </a:p>
        </p:txBody>
      </p:sp>
      <p:sp>
        <p:nvSpPr>
          <p:cNvPr id="7" name="TextBox 6">
            <a:extLst>
              <a:ext uri="{FF2B5EF4-FFF2-40B4-BE49-F238E27FC236}">
                <a16:creationId xmlns:a16="http://schemas.microsoft.com/office/drawing/2014/main" id="{1B534B61-C816-C698-42DA-CA432285ABAE}"/>
              </a:ext>
            </a:extLst>
          </p:cNvPr>
          <p:cNvSpPr txBox="1"/>
          <p:nvPr/>
        </p:nvSpPr>
        <p:spPr>
          <a:xfrm>
            <a:off x="8511275" y="1889359"/>
            <a:ext cx="3235246" cy="800219"/>
          </a:xfrm>
          <a:prstGeom prst="rect">
            <a:avLst/>
          </a:prstGeom>
          <a:noFill/>
        </p:spPr>
        <p:txBody>
          <a:bodyPr wrap="none" rtlCol="0">
            <a:spAutoFit/>
          </a:bodyPr>
          <a:lstStyle/>
          <a:p>
            <a:pPr algn="r" rtl="1"/>
            <a:r>
              <a:rPr lang="he-IL" sz="1600" dirty="0">
                <a:latin typeface="Microsoft Sans Serif" panose="020B0604020202020204" pitchFamily="34" charset="0"/>
                <a:ea typeface="Microsoft Sans Serif" panose="020B0604020202020204" pitchFamily="34" charset="0"/>
                <a:cs typeface="Microsoft Sans Serif" panose="020B0604020202020204" pitchFamily="34" charset="0"/>
              </a:rPr>
              <a:t>בחינת סוכן שאומן עם מורה דרך</a:t>
            </a:r>
            <a:br>
              <a:rPr lang="en-US" sz="1600" dirty="0">
                <a:latin typeface="Microsoft Sans Serif" panose="020B0604020202020204" pitchFamily="34" charset="0"/>
                <a:ea typeface="Microsoft Sans Serif" panose="020B0604020202020204" pitchFamily="34" charset="0"/>
                <a:cs typeface="Microsoft Sans Serif" panose="020B0604020202020204" pitchFamily="34" charset="0"/>
              </a:rPr>
            </a:br>
            <a:r>
              <a:rPr lang="he-IL" sz="1600" dirty="0">
                <a:latin typeface="Microsoft Sans Serif" panose="020B0604020202020204" pitchFamily="34" charset="0"/>
                <a:ea typeface="Microsoft Sans Serif" panose="020B0604020202020204" pitchFamily="34" charset="0"/>
                <a:cs typeface="Microsoft Sans Serif" panose="020B0604020202020204" pitchFamily="34" charset="0"/>
              </a:rPr>
              <a:t> לעומת אחד שעשה צעדים אקראיים  </a:t>
            </a:r>
            <a:endParaRPr lang="en-US" sz="1600" dirty="0">
              <a:latin typeface="Microsoft Sans Serif" panose="020B0604020202020204" pitchFamily="34" charset="0"/>
              <a:ea typeface="Microsoft Sans Serif" panose="020B0604020202020204" pitchFamily="34" charset="0"/>
              <a:cs typeface="Microsoft Sans Serif" panose="020B0604020202020204" pitchFamily="34" charset="0"/>
            </a:endParaRPr>
          </a:p>
          <a:p>
            <a:pPr algn="r" rtl="1"/>
            <a:endParaRPr lang="en-US" dirty="0">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graphicFrame>
        <p:nvGraphicFramePr>
          <p:cNvPr id="3" name="Chart 2">
            <a:extLst>
              <a:ext uri="{FF2B5EF4-FFF2-40B4-BE49-F238E27FC236}">
                <a16:creationId xmlns:a16="http://schemas.microsoft.com/office/drawing/2014/main" id="{F3689A65-DBCA-91EF-B55E-46B608ADE537}"/>
              </a:ext>
            </a:extLst>
          </p:cNvPr>
          <p:cNvGraphicFramePr>
            <a:graphicFrameLocks/>
          </p:cNvGraphicFramePr>
          <p:nvPr>
            <p:extLst>
              <p:ext uri="{D42A27DB-BD31-4B8C-83A1-F6EECF244321}">
                <p14:modId xmlns:p14="http://schemas.microsoft.com/office/powerpoint/2010/main" val="3346976298"/>
              </p:ext>
            </p:extLst>
          </p:nvPr>
        </p:nvGraphicFramePr>
        <p:xfrm>
          <a:off x="658368" y="1426464"/>
          <a:ext cx="6601968" cy="4562856"/>
        </p:xfrm>
        <a:graphic>
          <a:graphicData uri="http://schemas.openxmlformats.org/drawingml/2006/chart">
            <c:chart xmlns:c="http://schemas.openxmlformats.org/drawingml/2006/chart" xmlns:r="http://schemas.openxmlformats.org/officeDocument/2006/relationships" r:id="rId5"/>
          </a:graphicData>
        </a:graphic>
      </p:graphicFrame>
      <p:pic>
        <p:nvPicPr>
          <p:cNvPr id="6" name="Audio 5">
            <a:hlinkClick r:id="" action="ppaction://media"/>
            <a:extLst>
              <a:ext uri="{FF2B5EF4-FFF2-40B4-BE49-F238E27FC236}">
                <a16:creationId xmlns:a16="http://schemas.microsoft.com/office/drawing/2014/main" id="{30E38D21-788B-4BFA-D0DE-59A9487C8D86}"/>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860450590"/>
      </p:ext>
    </p:extLst>
  </p:cSld>
  <p:clrMapOvr>
    <a:masterClrMapping/>
  </p:clrMapOvr>
  <mc:AlternateContent xmlns:mc="http://schemas.openxmlformats.org/markup-compatibility/2006" xmlns:p14="http://schemas.microsoft.com/office/powerpoint/2010/main">
    <mc:Choice Requires="p14">
      <p:transition spd="slow" p14:dur="2000" advTm="35642"/>
    </mc:Choice>
    <mc:Fallback xmlns="">
      <p:transition spd="slow" advTm="3564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EC4BFB-BC10-9442-0998-0782A09A2F14}"/>
              </a:ext>
            </a:extLst>
          </p:cNvPr>
          <p:cNvSpPr>
            <a:spLocks noGrp="1"/>
          </p:cNvSpPr>
          <p:nvPr>
            <p:ph type="title"/>
          </p:nvPr>
        </p:nvSpPr>
        <p:spPr>
          <a:xfrm>
            <a:off x="1593846" y="167779"/>
            <a:ext cx="10272000" cy="1122400"/>
          </a:xfrm>
        </p:spPr>
        <p:txBody>
          <a:bodyPr/>
          <a:lstStyle/>
          <a:p>
            <a:pPr marR="0" algn="r" rtl="1" eaLnBrk="1" hangingPunct="1">
              <a:lnSpc>
                <a:spcPct val="115000"/>
              </a:lnSpc>
              <a:spcBef>
                <a:spcPts val="0"/>
              </a:spcBef>
              <a:spcAft>
                <a:spcPts val="0"/>
              </a:spcAft>
              <a:buClr>
                <a:schemeClr val="dk1"/>
              </a:buClr>
              <a:buSzPts val="3600"/>
              <a:buFont typeface="Golos Text Medium"/>
              <a:buNone/>
            </a:pPr>
            <a:r>
              <a:rPr lang="he-IL" dirty="0"/>
              <a:t>סיכום</a:t>
            </a:r>
            <a:endParaRPr lang="en-IL" dirty="0"/>
          </a:p>
        </p:txBody>
      </p:sp>
      <p:sp>
        <p:nvSpPr>
          <p:cNvPr id="3" name="TextBox 2">
            <a:extLst>
              <a:ext uri="{FF2B5EF4-FFF2-40B4-BE49-F238E27FC236}">
                <a16:creationId xmlns:a16="http://schemas.microsoft.com/office/drawing/2014/main" id="{EBFA0137-909B-4119-0488-F749E103F77E}"/>
              </a:ext>
            </a:extLst>
          </p:cNvPr>
          <p:cNvSpPr txBox="1"/>
          <p:nvPr/>
        </p:nvSpPr>
        <p:spPr>
          <a:xfrm>
            <a:off x="2732514" y="1889359"/>
            <a:ext cx="9014007" cy="1323439"/>
          </a:xfrm>
          <a:prstGeom prst="rect">
            <a:avLst/>
          </a:prstGeom>
          <a:noFill/>
        </p:spPr>
        <p:txBody>
          <a:bodyPr wrap="none" rtlCol="0">
            <a:spAutoFit/>
          </a:bodyPr>
          <a:lstStyle/>
          <a:p>
            <a:pPr marL="285750" indent="-285750" algn="r" rtl="1">
              <a:buFontTx/>
              <a:buChar char="-"/>
            </a:pPr>
            <a:r>
              <a:rPr lang="he-IL" sz="1600" dirty="0">
                <a:latin typeface="Microsoft Sans Serif" panose="020B0604020202020204" pitchFamily="34" charset="0"/>
                <a:ea typeface="Microsoft Sans Serif" panose="020B0604020202020204" pitchFamily="34" charset="0"/>
                <a:cs typeface="Microsoft Sans Serif" panose="020B0604020202020204" pitchFamily="34" charset="0"/>
              </a:rPr>
              <a:t>במשחק מרובה משתתפים, ישנה חשיבות לבחירת היוריסטיקה שתשקף נכונה את המציאות</a:t>
            </a:r>
          </a:p>
          <a:p>
            <a:pPr marL="285750" indent="-285750" algn="r" rtl="1">
              <a:buFontTx/>
              <a:buChar char="-"/>
            </a:pPr>
            <a:r>
              <a:rPr lang="he-IL" sz="1600" dirty="0">
                <a:latin typeface="Microsoft Sans Serif" panose="020B0604020202020204" pitchFamily="34" charset="0"/>
                <a:ea typeface="Microsoft Sans Serif" panose="020B0604020202020204" pitchFamily="34" charset="0"/>
                <a:cs typeface="Microsoft Sans Serif" panose="020B0604020202020204" pitchFamily="34" charset="0"/>
              </a:rPr>
              <a:t>המשימה של לאמן סוכן </a:t>
            </a:r>
            <a:r>
              <a:rPr lang="en-US" sz="1600" dirty="0">
                <a:latin typeface="Microsoft Sans Serif" panose="020B0604020202020204" pitchFamily="34" charset="0"/>
                <a:ea typeface="Microsoft Sans Serif" panose="020B0604020202020204" pitchFamily="34" charset="0"/>
                <a:cs typeface="Microsoft Sans Serif" panose="020B0604020202020204" pitchFamily="34" charset="0"/>
              </a:rPr>
              <a:t>Q-learning</a:t>
            </a:r>
            <a:r>
              <a:rPr lang="he-IL" sz="1600" dirty="0">
                <a:latin typeface="Microsoft Sans Serif" panose="020B0604020202020204" pitchFamily="34" charset="0"/>
                <a:ea typeface="Microsoft Sans Serif" panose="020B0604020202020204" pitchFamily="34" charset="0"/>
                <a:cs typeface="Microsoft Sans Serif" panose="020B0604020202020204" pitchFamily="34" charset="0"/>
              </a:rPr>
              <a:t> היא משימה מורכבת, ויש פרמטרים רבים שצריך להתחשב בהם</a:t>
            </a:r>
          </a:p>
          <a:p>
            <a:pPr marL="285750" indent="-285750" algn="r" rtl="1">
              <a:buFontTx/>
              <a:buChar char="-"/>
            </a:pPr>
            <a:r>
              <a:rPr lang="he-IL" sz="1600" dirty="0">
                <a:latin typeface="Microsoft Sans Serif" panose="020B0604020202020204" pitchFamily="34" charset="0"/>
                <a:ea typeface="Microsoft Sans Serif" panose="020B0604020202020204" pitchFamily="34" charset="0"/>
                <a:cs typeface="Microsoft Sans Serif" panose="020B0604020202020204" pitchFamily="34" charset="0"/>
              </a:rPr>
              <a:t>סוכן האלפא בטא יחד עם </a:t>
            </a:r>
            <a:r>
              <a:rPr lang="he-IL" sz="1600" dirty="0" err="1">
                <a:latin typeface="Microsoft Sans Serif" panose="020B0604020202020204" pitchFamily="34" charset="0"/>
                <a:ea typeface="Microsoft Sans Serif" panose="020B0604020202020204" pitchFamily="34" charset="0"/>
                <a:cs typeface="Microsoft Sans Serif" panose="020B0604020202020204" pitchFamily="34" charset="0"/>
              </a:rPr>
              <a:t>היוריסטיקת</a:t>
            </a:r>
            <a:r>
              <a:rPr lang="he-IL" sz="1600" dirty="0">
                <a:latin typeface="Microsoft Sans Serif" panose="020B0604020202020204" pitchFamily="34" charset="0"/>
                <a:ea typeface="Microsoft Sans Serif" panose="020B0604020202020204" pitchFamily="34" charset="0"/>
                <a:cs typeface="Microsoft Sans Serif" panose="020B0604020202020204" pitchFamily="34" charset="0"/>
              </a:rPr>
              <a:t> ה-</a:t>
            </a:r>
            <a:r>
              <a:rPr lang="en-US" sz="1600" dirty="0">
                <a:latin typeface="Microsoft Sans Serif" panose="020B0604020202020204" pitchFamily="34" charset="0"/>
                <a:ea typeface="Microsoft Sans Serif" panose="020B0604020202020204" pitchFamily="34" charset="0"/>
                <a:cs typeface="Microsoft Sans Serif" panose="020B0604020202020204" pitchFamily="34" charset="0"/>
              </a:rPr>
              <a:t>complex</a:t>
            </a:r>
            <a:r>
              <a:rPr lang="he-IL" sz="1600" dirty="0">
                <a:latin typeface="Microsoft Sans Serif" panose="020B0604020202020204" pitchFamily="34" charset="0"/>
                <a:ea typeface="Microsoft Sans Serif" panose="020B0604020202020204" pitchFamily="34" charset="0"/>
                <a:cs typeface="Microsoft Sans Serif" panose="020B0604020202020204" pitchFamily="34" charset="0"/>
              </a:rPr>
              <a:t> הגיע לתוצאות טובות יותר מאשר סוכן ה-</a:t>
            </a:r>
            <a:r>
              <a:rPr lang="en-US" sz="1600" dirty="0">
                <a:latin typeface="Microsoft Sans Serif" panose="020B0604020202020204" pitchFamily="34" charset="0"/>
                <a:ea typeface="Microsoft Sans Serif" panose="020B0604020202020204" pitchFamily="34" charset="0"/>
                <a:cs typeface="Microsoft Sans Serif" panose="020B0604020202020204" pitchFamily="34" charset="0"/>
              </a:rPr>
              <a:t>Q-learning</a:t>
            </a:r>
            <a:r>
              <a:rPr lang="he-IL" sz="1600" dirty="0">
                <a:latin typeface="Microsoft Sans Serif" panose="020B0604020202020204" pitchFamily="34" charset="0"/>
                <a:ea typeface="Microsoft Sans Serif" panose="020B0604020202020204" pitchFamily="34" charset="0"/>
                <a:cs typeface="Microsoft Sans Serif" panose="020B0604020202020204" pitchFamily="34" charset="0"/>
              </a:rPr>
              <a:t> </a:t>
            </a:r>
          </a:p>
          <a:p>
            <a:pPr marL="285750" indent="-285750" algn="r" rtl="1">
              <a:buFontTx/>
              <a:buChar char="-"/>
            </a:pPr>
            <a:endParaRPr lang="he-IL" sz="1600" dirty="0">
              <a:latin typeface="Microsoft Sans Serif" panose="020B0604020202020204" pitchFamily="34" charset="0"/>
              <a:ea typeface="Microsoft Sans Serif" panose="020B0604020202020204" pitchFamily="34" charset="0"/>
              <a:cs typeface="Microsoft Sans Serif" panose="020B0604020202020204" pitchFamily="34" charset="0"/>
            </a:endParaRPr>
          </a:p>
          <a:p>
            <a:pPr marL="285750" indent="-285750" algn="r" rtl="1">
              <a:buFontTx/>
              <a:buChar char="-"/>
            </a:pPr>
            <a:endParaRPr lang="he-IL" sz="1600" dirty="0">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pic>
        <p:nvPicPr>
          <p:cNvPr id="11" name="Audio 10">
            <a:hlinkClick r:id="" action="ppaction://media"/>
            <a:extLst>
              <a:ext uri="{FF2B5EF4-FFF2-40B4-BE49-F238E27FC236}">
                <a16:creationId xmlns:a16="http://schemas.microsoft.com/office/drawing/2014/main" id="{EFE9F984-E441-D0F5-805C-5CDC35B95170}"/>
              </a:ext>
            </a:extLst>
          </p:cNvPr>
          <p:cNvPicPr>
            <a:picLocks noChangeAspect="1"/>
          </p:cNvPicPr>
          <p:nvPr>
            <a:audioFile r:link="rId3"/>
            <p:extLst>
              <p:ext uri="{DAA4B4D4-6D71-4841-9C94-3DE7FCFB9230}">
                <p14:media xmlns:p14="http://schemas.microsoft.com/office/powerpoint/2010/main" r:embed="rId2"/>
              </p:ext>
            </p:extLst>
          </p:nvPr>
        </p:nvPicPr>
        <p:blipFill>
          <a:blip r:embed="rId6"/>
          <a:srcRect l="-118750" t="-118750" r="-118750" b="-118750"/>
          <a:stretch>
            <a:fillRect/>
          </a:stretch>
        </p:blipFill>
        <p:spPr>
          <a:xfrm>
            <a:off x="10052304" y="4718304"/>
            <a:ext cx="2057400" cy="2057400"/>
          </a:xfrm>
          <a:prstGeom prst="ellipse">
            <a:avLst/>
          </a:prstGeom>
        </p:spPr>
      </p:pic>
    </p:spTree>
    <p:custDataLst>
      <p:tags r:id="rId1"/>
    </p:custDataLst>
    <p:extLst>
      <p:ext uri="{BB962C8B-B14F-4D97-AF65-F5344CB8AC3E}">
        <p14:creationId xmlns:p14="http://schemas.microsoft.com/office/powerpoint/2010/main" val="232460568"/>
      </p:ext>
    </p:extLst>
  </p:cSld>
  <p:clrMapOvr>
    <a:masterClrMapping/>
  </p:clrMapOvr>
  <mc:AlternateContent xmlns:mc="http://schemas.openxmlformats.org/markup-compatibility/2006">
    <mc:Choice xmlns:p14="http://schemas.microsoft.com/office/powerpoint/2010/main" Requires="p14">
      <p:transition spd="slow" p14:dur="2000" advTm="28020"/>
    </mc:Choice>
    <mc:Fallback>
      <p:transition spd="slow" advTm="280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9" fill="hold" display="0">
                  <p:stCondLst>
                    <p:cond delay="indefinite"/>
                  </p:stCondLst>
                  <p:endCondLst>
                    <p:cond evt="onStopAudio" delay="0">
                      <p:tgtEl>
                        <p:sldTgt/>
                      </p:tgtEl>
                    </p:cond>
                  </p:endCondLst>
                </p:cTn>
                <p:tgtEl>
                  <p:spTgt spid="11"/>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EC4BFB-BC10-9442-0998-0782A09A2F14}"/>
              </a:ext>
            </a:extLst>
          </p:cNvPr>
          <p:cNvSpPr>
            <a:spLocks noGrp="1"/>
          </p:cNvSpPr>
          <p:nvPr>
            <p:ph type="title"/>
          </p:nvPr>
        </p:nvSpPr>
        <p:spPr>
          <a:xfrm>
            <a:off x="1593846" y="167779"/>
            <a:ext cx="10272000" cy="1122400"/>
          </a:xfrm>
        </p:spPr>
        <p:txBody>
          <a:bodyPr/>
          <a:lstStyle/>
          <a:p>
            <a:pPr marR="0" algn="r" rtl="1" eaLnBrk="1" hangingPunct="1">
              <a:lnSpc>
                <a:spcPct val="115000"/>
              </a:lnSpc>
              <a:spcBef>
                <a:spcPts val="0"/>
              </a:spcBef>
              <a:spcAft>
                <a:spcPts val="0"/>
              </a:spcAft>
              <a:buClr>
                <a:schemeClr val="dk1"/>
              </a:buClr>
              <a:buSzPts val="3600"/>
              <a:buFont typeface="Golos Text Medium"/>
              <a:buNone/>
            </a:pPr>
            <a:r>
              <a:rPr lang="he-IL" dirty="0"/>
              <a:t>המשחק:</a:t>
            </a:r>
            <a:endParaRPr lang="en-IL" dirty="0"/>
          </a:p>
        </p:txBody>
      </p:sp>
      <p:pic>
        <p:nvPicPr>
          <p:cNvPr id="4" name="Picture 3" descr="Played 3-player 3D Connect Four for the first time today - a whole  different and much more complex game with three people. A player needing  only one more piece to win creates">
            <a:extLst>
              <a:ext uri="{FF2B5EF4-FFF2-40B4-BE49-F238E27FC236}">
                <a16:creationId xmlns:a16="http://schemas.microsoft.com/office/drawing/2014/main" id="{7FC899C1-1E35-478A-FE17-F64DC8945470}"/>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856488" y="1472184"/>
            <a:ext cx="4949952" cy="4949952"/>
          </a:xfrm>
          <a:prstGeom prst="rect">
            <a:avLst/>
          </a:prstGeom>
          <a:noFill/>
          <a:ln>
            <a:noFill/>
          </a:ln>
        </p:spPr>
      </p:pic>
      <p:sp>
        <p:nvSpPr>
          <p:cNvPr id="5" name="TextBox 4">
            <a:extLst>
              <a:ext uri="{FF2B5EF4-FFF2-40B4-BE49-F238E27FC236}">
                <a16:creationId xmlns:a16="http://schemas.microsoft.com/office/drawing/2014/main" id="{BDFE5F11-39DB-E231-038A-DDCD1B925FDD}"/>
              </a:ext>
            </a:extLst>
          </p:cNvPr>
          <p:cNvSpPr txBox="1"/>
          <p:nvPr/>
        </p:nvSpPr>
        <p:spPr>
          <a:xfrm>
            <a:off x="7191429" y="1620800"/>
            <a:ext cx="4144083" cy="3416320"/>
          </a:xfrm>
          <a:prstGeom prst="rect">
            <a:avLst/>
          </a:prstGeom>
          <a:noFill/>
        </p:spPr>
        <p:txBody>
          <a:bodyPr wrap="square" rtlCol="0">
            <a:spAutoFit/>
          </a:bodyPr>
          <a:lstStyle/>
          <a:p>
            <a:pPr algn="r" rtl="1"/>
            <a:r>
              <a:rPr lang="he-IL" sz="1800" dirty="0">
                <a:effectLst/>
                <a:latin typeface="Microsoft Sans Serif" panose="020B0604020202020204" pitchFamily="34" charset="0"/>
                <a:ea typeface="Microsoft Sans Serif" panose="020B0604020202020204" pitchFamily="34" charset="0"/>
                <a:cs typeface="Microsoft Sans Serif" panose="020B0604020202020204" pitchFamily="34" charset="0"/>
              </a:rPr>
              <a:t>למשחק ארבע בשורה (המשחק המקורי) החוקים הבאים:</a:t>
            </a:r>
          </a:p>
          <a:p>
            <a:pPr marL="285750" indent="-285750" algn="r" rtl="1">
              <a:buFontTx/>
              <a:buChar char="-"/>
            </a:pPr>
            <a:r>
              <a:rPr lang="he-IL" sz="1800" dirty="0">
                <a:effectLst/>
                <a:latin typeface="Microsoft Sans Serif" panose="020B0604020202020204" pitchFamily="34" charset="0"/>
                <a:ea typeface="Microsoft Sans Serif" panose="020B0604020202020204" pitchFamily="34" charset="0"/>
                <a:cs typeface="Microsoft Sans Serif" panose="020B0604020202020204" pitchFamily="34" charset="0"/>
              </a:rPr>
              <a:t>לוח דו ממדי בגודל קבוע </a:t>
            </a:r>
            <a:r>
              <a:rPr lang="en-US" sz="1800" dirty="0">
                <a:effectLst/>
                <a:latin typeface="Microsoft Sans Serif" panose="020B0604020202020204" pitchFamily="34" charset="0"/>
                <a:ea typeface="Microsoft Sans Serif" panose="020B0604020202020204" pitchFamily="34" charset="0"/>
                <a:cs typeface="Microsoft Sans Serif" panose="020B0604020202020204" pitchFamily="34" charset="0"/>
              </a:rPr>
              <a:t>(6, 7)</a:t>
            </a:r>
            <a:endParaRPr lang="he-IL" sz="1800" dirty="0">
              <a:effectLst/>
              <a:latin typeface="Microsoft Sans Serif" panose="020B0604020202020204" pitchFamily="34" charset="0"/>
              <a:ea typeface="Microsoft Sans Serif" panose="020B0604020202020204" pitchFamily="34" charset="0"/>
              <a:cs typeface="Microsoft Sans Serif" panose="020B0604020202020204" pitchFamily="34" charset="0"/>
            </a:endParaRPr>
          </a:p>
          <a:p>
            <a:pPr marL="285750" indent="-285750" algn="r" rtl="1">
              <a:buFontTx/>
              <a:buChar char="-"/>
            </a:pPr>
            <a:r>
              <a:rPr lang="he-IL" sz="1800" dirty="0">
                <a:effectLst/>
                <a:latin typeface="Microsoft Sans Serif" panose="020B0604020202020204" pitchFamily="34" charset="0"/>
                <a:ea typeface="Microsoft Sans Serif" panose="020B0604020202020204" pitchFamily="34" charset="0"/>
                <a:cs typeface="Microsoft Sans Serif" panose="020B0604020202020204" pitchFamily="34" charset="0"/>
              </a:rPr>
              <a:t>שני שחקנים </a:t>
            </a:r>
          </a:p>
          <a:p>
            <a:pPr marL="285750" indent="-285750" algn="r" rtl="1">
              <a:buFontTx/>
              <a:buChar char="-"/>
            </a:pPr>
            <a:r>
              <a:rPr lang="he-IL" sz="1800" dirty="0">
                <a:latin typeface="Microsoft Sans Serif" panose="020B0604020202020204" pitchFamily="34" charset="0"/>
                <a:ea typeface="Microsoft Sans Serif" panose="020B0604020202020204" pitchFamily="34" charset="0"/>
                <a:cs typeface="Microsoft Sans Serif" panose="020B0604020202020204" pitchFamily="34" charset="0"/>
              </a:rPr>
              <a:t>מטרת כל שחקן להגיע ראשון לרצף של 4 בשורה, עמודה או אלכסון</a:t>
            </a:r>
          </a:p>
          <a:p>
            <a:pPr marL="285750" indent="-285750" algn="r" rtl="1">
              <a:buFontTx/>
              <a:buChar char="-"/>
            </a:pPr>
            <a:endParaRPr lang="he-IL" sz="1800" dirty="0">
              <a:effectLst/>
              <a:latin typeface="Golos Text Medium"/>
              <a:ea typeface="Aptos" panose="020B0004020202020204" pitchFamily="34" charset="0"/>
              <a:cs typeface="Arial" panose="020B0604020202020204" pitchFamily="34" charset="0"/>
            </a:endParaRPr>
          </a:p>
          <a:p>
            <a:pPr marL="285750" indent="-285750" algn="r" rtl="1">
              <a:buFontTx/>
              <a:buChar char="-"/>
            </a:pPr>
            <a:endParaRPr lang="he-IL" sz="1800" dirty="0">
              <a:effectLst/>
              <a:latin typeface="Golos Text Medium"/>
              <a:ea typeface="Aptos" panose="020B0004020202020204" pitchFamily="34" charset="0"/>
              <a:cs typeface="Arial" panose="020B0604020202020204" pitchFamily="34" charset="0"/>
            </a:endParaRPr>
          </a:p>
          <a:p>
            <a:pPr marL="285750" indent="-285750" algn="r" rtl="1">
              <a:buFontTx/>
              <a:buChar char="-"/>
            </a:pPr>
            <a:endParaRPr lang="he-IL" sz="1800" dirty="0">
              <a:latin typeface="Golos Text Medium"/>
              <a:cs typeface="Arial" panose="020B0604020202020204" pitchFamily="34" charset="0"/>
            </a:endParaRPr>
          </a:p>
          <a:p>
            <a:pPr marL="285750" indent="-285750" algn="r" rtl="1">
              <a:buFontTx/>
              <a:buChar char="-"/>
            </a:pPr>
            <a:endParaRPr lang="he-IL" sz="1800" dirty="0">
              <a:latin typeface="Golos Text Medium"/>
              <a:cs typeface="Arial" panose="020B0604020202020204" pitchFamily="34" charset="0"/>
            </a:endParaRPr>
          </a:p>
          <a:p>
            <a:pPr marL="285750" indent="-285750" algn="r" rtl="1">
              <a:buFontTx/>
              <a:buChar char="-"/>
            </a:pPr>
            <a:endParaRPr lang="he-IL" sz="1800" dirty="0">
              <a:latin typeface="Golos Text Medium"/>
              <a:cs typeface="Arial" panose="020B0604020202020204" pitchFamily="34" charset="0"/>
            </a:endParaRPr>
          </a:p>
          <a:p>
            <a:pPr marL="285750" indent="-285750" algn="r" rtl="1">
              <a:buFontTx/>
              <a:buChar char="-"/>
            </a:pPr>
            <a:endParaRPr lang="he-IL" sz="1800" dirty="0">
              <a:latin typeface="Golos Text Medium"/>
              <a:cs typeface="Arial" panose="020B0604020202020204" pitchFamily="34" charset="0"/>
            </a:endParaRPr>
          </a:p>
        </p:txBody>
      </p:sp>
      <p:sp>
        <p:nvSpPr>
          <p:cNvPr id="8" name="TextBox 7">
            <a:extLst>
              <a:ext uri="{FF2B5EF4-FFF2-40B4-BE49-F238E27FC236}">
                <a16:creationId xmlns:a16="http://schemas.microsoft.com/office/drawing/2014/main" id="{5B106FE1-69DA-CFCF-46AD-B8196C09AB37}"/>
              </a:ext>
            </a:extLst>
          </p:cNvPr>
          <p:cNvSpPr txBox="1"/>
          <p:nvPr/>
        </p:nvSpPr>
        <p:spPr>
          <a:xfrm>
            <a:off x="6495544" y="3828288"/>
            <a:ext cx="4839968" cy="2246769"/>
          </a:xfrm>
          <a:prstGeom prst="rect">
            <a:avLst/>
          </a:prstGeom>
          <a:noFill/>
        </p:spPr>
        <p:txBody>
          <a:bodyPr wrap="square" rtlCol="0">
            <a:spAutoFit/>
          </a:bodyPr>
          <a:lstStyle/>
          <a:p>
            <a:pPr algn="r" rtl="1"/>
            <a:r>
              <a:rPr lang="he-IL" sz="1800" dirty="0">
                <a:latin typeface="Microsoft Sans Serif" panose="020B0604020202020204" pitchFamily="34" charset="0"/>
                <a:ea typeface="Microsoft Sans Serif" panose="020B0604020202020204" pitchFamily="34" charset="0"/>
                <a:cs typeface="Microsoft Sans Serif" panose="020B0604020202020204" pitchFamily="34" charset="0"/>
              </a:rPr>
              <a:t>במשחק שלנו </a:t>
            </a:r>
            <a:r>
              <a:rPr lang="en-US" sz="1800" dirty="0">
                <a:latin typeface="Microsoft Sans Serif" panose="020B0604020202020204" pitchFamily="34" charset="0"/>
                <a:ea typeface="Microsoft Sans Serif" panose="020B0604020202020204" pitchFamily="34" charset="0"/>
                <a:cs typeface="Microsoft Sans Serif" panose="020B0604020202020204" pitchFamily="34" charset="0"/>
              </a:rPr>
              <a:t>(3D Multi-Player Connect 4)</a:t>
            </a:r>
            <a:r>
              <a:rPr lang="he-IL" sz="1800" dirty="0">
                <a:latin typeface="Microsoft Sans Serif" panose="020B0604020202020204" pitchFamily="34" charset="0"/>
                <a:ea typeface="Microsoft Sans Serif" panose="020B0604020202020204" pitchFamily="34" charset="0"/>
                <a:cs typeface="Microsoft Sans Serif" panose="020B0604020202020204" pitchFamily="34" charset="0"/>
              </a:rPr>
              <a:t> השינויים הבאים:</a:t>
            </a:r>
          </a:p>
          <a:p>
            <a:pPr marL="285750" indent="-285750" algn="r" rtl="1">
              <a:buFontTx/>
              <a:buChar char="-"/>
            </a:pPr>
            <a:r>
              <a:rPr lang="he-IL" sz="1800" dirty="0">
                <a:latin typeface="Microsoft Sans Serif" panose="020B0604020202020204" pitchFamily="34" charset="0"/>
                <a:ea typeface="Microsoft Sans Serif" panose="020B0604020202020204" pitchFamily="34" charset="0"/>
                <a:cs typeface="Microsoft Sans Serif" panose="020B0604020202020204" pitchFamily="34" charset="0"/>
              </a:rPr>
              <a:t>לוח המשחק יכול להיות מאותחל בגודל תלת ממדי משתנה. </a:t>
            </a:r>
          </a:p>
          <a:p>
            <a:pPr marL="285750" indent="-285750" algn="r" rtl="1">
              <a:buFontTx/>
              <a:buChar char="-"/>
            </a:pPr>
            <a:r>
              <a:rPr lang="he-IL" sz="1800" dirty="0">
                <a:latin typeface="Microsoft Sans Serif" panose="020B0604020202020204" pitchFamily="34" charset="0"/>
                <a:ea typeface="Microsoft Sans Serif" panose="020B0604020202020204" pitchFamily="34" charset="0"/>
                <a:cs typeface="Microsoft Sans Serif" panose="020B0604020202020204" pitchFamily="34" charset="0"/>
              </a:rPr>
              <a:t>את רצף הניצחון אפשר לאתחל בכל גודל שאינו חורג מגבולות הלוח</a:t>
            </a:r>
          </a:p>
          <a:p>
            <a:pPr marL="285750" indent="-285750" algn="r" rtl="1">
              <a:buFontTx/>
              <a:buChar char="-"/>
            </a:pPr>
            <a:r>
              <a:rPr lang="he-IL" sz="1800" dirty="0">
                <a:latin typeface="Microsoft Sans Serif" panose="020B0604020202020204" pitchFamily="34" charset="0"/>
                <a:ea typeface="Microsoft Sans Serif" panose="020B0604020202020204" pitchFamily="34" charset="0"/>
                <a:cs typeface="Microsoft Sans Serif" panose="020B0604020202020204" pitchFamily="34" charset="0"/>
              </a:rPr>
              <a:t>יכולים להיות יותר משני שחקנים</a:t>
            </a:r>
            <a:endParaRPr lang="en-US" sz="1800" dirty="0">
              <a:latin typeface="Microsoft Sans Serif" panose="020B0604020202020204" pitchFamily="34" charset="0"/>
              <a:ea typeface="Microsoft Sans Serif" panose="020B0604020202020204" pitchFamily="34" charset="0"/>
              <a:cs typeface="Microsoft Sans Serif" panose="020B0604020202020204" pitchFamily="34" charset="0"/>
            </a:endParaRPr>
          </a:p>
          <a:p>
            <a:endParaRPr lang="en-US" dirty="0">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pic>
        <p:nvPicPr>
          <p:cNvPr id="10" name="Audio 9">
            <a:hlinkClick r:id="" action="ppaction://media"/>
            <a:extLst>
              <a:ext uri="{FF2B5EF4-FFF2-40B4-BE49-F238E27FC236}">
                <a16:creationId xmlns:a16="http://schemas.microsoft.com/office/drawing/2014/main" id="{2B8AFAE7-1177-F7A3-F38D-EEB036DA8110}"/>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extLst>
      <p:ext uri="{BB962C8B-B14F-4D97-AF65-F5344CB8AC3E}">
        <p14:creationId xmlns:p14="http://schemas.microsoft.com/office/powerpoint/2010/main" val="2002115931"/>
      </p:ext>
    </p:extLst>
  </p:cSld>
  <p:clrMapOvr>
    <a:masterClrMapping/>
  </p:clrMapOvr>
  <mc:AlternateContent xmlns:mc="http://schemas.openxmlformats.org/markup-compatibility/2006" xmlns:p14="http://schemas.microsoft.com/office/powerpoint/2010/main">
    <mc:Choice Requires="p14">
      <p:transition spd="slow" p14:dur="2000" advTm="35113"/>
    </mc:Choice>
    <mc:Fallback xmlns="">
      <p:transition spd="slow" advTm="3511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3" fill="hold" display="0">
                  <p:stCondLst>
                    <p:cond delay="indefinite"/>
                  </p:stCondLst>
                  <p:endCondLst>
                    <p:cond evt="onStopAudio" delay="0">
                      <p:tgtEl>
                        <p:sldTgt/>
                      </p:tgtEl>
                    </p:cond>
                  </p:endCondLst>
                </p:cTn>
                <p:tgtEl>
                  <p:spTgt spid="10"/>
                </p:tgtEl>
              </p:cMediaNode>
            </p:audio>
          </p:childTnLst>
        </p:cTn>
      </p:par>
    </p:tnLst>
    <p:bldLst>
      <p:bldP spid="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EC4BFB-BC10-9442-0998-0782A09A2F14}"/>
              </a:ext>
            </a:extLst>
          </p:cNvPr>
          <p:cNvSpPr>
            <a:spLocks noGrp="1"/>
          </p:cNvSpPr>
          <p:nvPr>
            <p:ph type="title"/>
          </p:nvPr>
        </p:nvSpPr>
        <p:spPr>
          <a:xfrm>
            <a:off x="1593846" y="167779"/>
            <a:ext cx="10272000" cy="1122400"/>
          </a:xfrm>
        </p:spPr>
        <p:txBody>
          <a:bodyPr/>
          <a:lstStyle/>
          <a:p>
            <a:pPr marR="0" algn="r" rtl="1" eaLnBrk="1" hangingPunct="1">
              <a:lnSpc>
                <a:spcPct val="115000"/>
              </a:lnSpc>
              <a:spcBef>
                <a:spcPts val="0"/>
              </a:spcBef>
              <a:spcAft>
                <a:spcPts val="0"/>
              </a:spcAft>
              <a:buClr>
                <a:schemeClr val="dk1"/>
              </a:buClr>
              <a:buSzPts val="3600"/>
              <a:buFont typeface="Golos Text Medium"/>
              <a:buNone/>
            </a:pPr>
            <a:r>
              <a:rPr lang="he-IL" dirty="0"/>
              <a:t>סוכנים</a:t>
            </a:r>
            <a:endParaRPr lang="en-IL" dirty="0"/>
          </a:p>
        </p:txBody>
      </p:sp>
      <p:pic>
        <p:nvPicPr>
          <p:cNvPr id="2050" name="Picture 2" descr="‪ArtStation - Secret agent‬‏">
            <a:extLst>
              <a:ext uri="{FF2B5EF4-FFF2-40B4-BE49-F238E27FC236}">
                <a16:creationId xmlns:a16="http://schemas.microsoft.com/office/drawing/2014/main" id="{C4DE2378-30F8-0CEB-ADE9-34985ACE728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98901" y="749578"/>
            <a:ext cx="5494813" cy="233210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71BEF9E-834E-94C2-32EF-640F32DCE34A}"/>
              </a:ext>
            </a:extLst>
          </p:cNvPr>
          <p:cNvSpPr txBox="1"/>
          <p:nvPr/>
        </p:nvSpPr>
        <p:spPr>
          <a:xfrm>
            <a:off x="9098280" y="1837944"/>
            <a:ext cx="2414016" cy="369332"/>
          </a:xfrm>
          <a:prstGeom prst="rect">
            <a:avLst/>
          </a:prstGeom>
          <a:noFill/>
        </p:spPr>
        <p:txBody>
          <a:bodyPr wrap="square" rtlCol="0">
            <a:spAutoFit/>
          </a:bodyPr>
          <a:lstStyle/>
          <a:p>
            <a:pPr algn="r" rtl="1"/>
            <a:r>
              <a:rPr lang="he-IL" sz="1800" dirty="0">
                <a:latin typeface="Microsoft Sans Serif" panose="020B0604020202020204" pitchFamily="34" charset="0"/>
                <a:ea typeface="Microsoft Sans Serif" panose="020B0604020202020204" pitchFamily="34" charset="0"/>
                <a:cs typeface="Microsoft Sans Serif" panose="020B0604020202020204" pitchFamily="34" charset="0"/>
              </a:rPr>
              <a:t>- סוכן </a:t>
            </a:r>
            <a:r>
              <a:rPr lang="he-IL" sz="1800" dirty="0" err="1">
                <a:latin typeface="Microsoft Sans Serif" panose="020B0604020202020204" pitchFamily="34" charset="0"/>
                <a:ea typeface="Microsoft Sans Serif" panose="020B0604020202020204" pitchFamily="34" charset="0"/>
                <a:cs typeface="Microsoft Sans Serif" panose="020B0604020202020204" pitchFamily="34" charset="0"/>
              </a:rPr>
              <a:t>מינמקס</a:t>
            </a:r>
            <a:endParaRPr lang="en-US" sz="1800" dirty="0">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7" name="TextBox 6">
            <a:extLst>
              <a:ext uri="{FF2B5EF4-FFF2-40B4-BE49-F238E27FC236}">
                <a16:creationId xmlns:a16="http://schemas.microsoft.com/office/drawing/2014/main" id="{733D9893-B632-C91C-7372-A3E364B215DA}"/>
              </a:ext>
            </a:extLst>
          </p:cNvPr>
          <p:cNvSpPr txBox="1"/>
          <p:nvPr/>
        </p:nvSpPr>
        <p:spPr>
          <a:xfrm>
            <a:off x="9098280" y="2484120"/>
            <a:ext cx="2414016" cy="369332"/>
          </a:xfrm>
          <a:prstGeom prst="rect">
            <a:avLst/>
          </a:prstGeom>
          <a:noFill/>
        </p:spPr>
        <p:txBody>
          <a:bodyPr wrap="square" rtlCol="0">
            <a:spAutoFit/>
          </a:bodyPr>
          <a:lstStyle/>
          <a:p>
            <a:pPr algn="r" rtl="1"/>
            <a:r>
              <a:rPr lang="he-IL" sz="1800" dirty="0">
                <a:latin typeface="Microsoft Sans Serif" panose="020B0604020202020204" pitchFamily="34" charset="0"/>
                <a:ea typeface="Microsoft Sans Serif" panose="020B0604020202020204" pitchFamily="34" charset="0"/>
                <a:cs typeface="Microsoft Sans Serif" panose="020B0604020202020204" pitchFamily="34" charset="0"/>
              </a:rPr>
              <a:t>- סוכן אלפא בטא</a:t>
            </a:r>
            <a:endParaRPr lang="en-US" sz="1800" dirty="0">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8" name="TextBox 7">
            <a:extLst>
              <a:ext uri="{FF2B5EF4-FFF2-40B4-BE49-F238E27FC236}">
                <a16:creationId xmlns:a16="http://schemas.microsoft.com/office/drawing/2014/main" id="{0B1C9DC5-FC56-6CF0-5406-0B926F81AF89}"/>
              </a:ext>
            </a:extLst>
          </p:cNvPr>
          <p:cNvSpPr txBox="1"/>
          <p:nvPr/>
        </p:nvSpPr>
        <p:spPr>
          <a:xfrm>
            <a:off x="9098280" y="3081679"/>
            <a:ext cx="2414016" cy="369332"/>
          </a:xfrm>
          <a:prstGeom prst="rect">
            <a:avLst/>
          </a:prstGeom>
          <a:noFill/>
        </p:spPr>
        <p:txBody>
          <a:bodyPr wrap="square" rtlCol="0">
            <a:spAutoFit/>
          </a:bodyPr>
          <a:lstStyle/>
          <a:p>
            <a:pPr algn="r" rtl="1"/>
            <a:r>
              <a:rPr lang="he-IL" sz="1800" dirty="0">
                <a:latin typeface="Microsoft Sans Serif" panose="020B0604020202020204" pitchFamily="34" charset="0"/>
                <a:ea typeface="Microsoft Sans Serif" panose="020B0604020202020204" pitchFamily="34" charset="0"/>
                <a:cs typeface="Microsoft Sans Serif" panose="020B0604020202020204" pitchFamily="34" charset="0"/>
              </a:rPr>
              <a:t>- סוכן </a:t>
            </a:r>
            <a:r>
              <a:rPr lang="en-US" sz="1800" dirty="0">
                <a:latin typeface="Microsoft Sans Serif" panose="020B0604020202020204" pitchFamily="34" charset="0"/>
                <a:ea typeface="Microsoft Sans Serif" panose="020B0604020202020204" pitchFamily="34" charset="0"/>
                <a:cs typeface="Microsoft Sans Serif" panose="020B0604020202020204" pitchFamily="34" charset="0"/>
              </a:rPr>
              <a:t>Q-learning</a:t>
            </a:r>
          </a:p>
        </p:txBody>
      </p:sp>
      <p:pic>
        <p:nvPicPr>
          <p:cNvPr id="15" name="Audio 14">
            <a:hlinkClick r:id="" action="ppaction://media"/>
            <a:extLst>
              <a:ext uri="{FF2B5EF4-FFF2-40B4-BE49-F238E27FC236}">
                <a16:creationId xmlns:a16="http://schemas.microsoft.com/office/drawing/2014/main" id="{FAF2A70D-9B43-1FC5-A06A-228360390F54}"/>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extLst>
      <p:ext uri="{BB962C8B-B14F-4D97-AF65-F5344CB8AC3E}">
        <p14:creationId xmlns:p14="http://schemas.microsoft.com/office/powerpoint/2010/main" val="3559233379"/>
      </p:ext>
    </p:extLst>
  </p:cSld>
  <p:clrMapOvr>
    <a:masterClrMapping/>
  </p:clrMapOvr>
  <mc:AlternateContent xmlns:mc="http://schemas.openxmlformats.org/markup-compatibility/2006" xmlns:p14="http://schemas.microsoft.com/office/powerpoint/2010/main">
    <mc:Choice Requires="p14">
      <p:transition spd="slow" p14:dur="2000" advTm="40650"/>
    </mc:Choice>
    <mc:Fallback xmlns="">
      <p:transition spd="slow" advTm="406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9" fill="hold" display="0">
                  <p:stCondLst>
                    <p:cond delay="indefinite"/>
                  </p:stCondLst>
                  <p:endCondLst>
                    <p:cond evt="onStopAudio" delay="0">
                      <p:tgtEl>
                        <p:sldTgt/>
                      </p:tgtEl>
                    </p:cond>
                  </p:endCondLst>
                </p:cTn>
                <p:tgtEl>
                  <p:spTgt spid="15"/>
                </p:tgtEl>
              </p:cMediaNode>
            </p:audio>
          </p:childTnLst>
        </p:cTn>
      </p:par>
    </p:tnLst>
    <p:bldLst>
      <p:bldP spid="5" grpId="0"/>
      <p:bldP spid="7" grpId="0"/>
      <p:bldP spid="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EC4BFB-BC10-9442-0998-0782A09A2F14}"/>
              </a:ext>
            </a:extLst>
          </p:cNvPr>
          <p:cNvSpPr>
            <a:spLocks noGrp="1"/>
          </p:cNvSpPr>
          <p:nvPr>
            <p:ph type="title"/>
          </p:nvPr>
        </p:nvSpPr>
        <p:spPr>
          <a:xfrm>
            <a:off x="1593846" y="167779"/>
            <a:ext cx="10272000" cy="1122400"/>
          </a:xfrm>
        </p:spPr>
        <p:txBody>
          <a:bodyPr/>
          <a:lstStyle/>
          <a:p>
            <a:pPr marR="0" algn="r" rtl="1" eaLnBrk="1" hangingPunct="1">
              <a:lnSpc>
                <a:spcPct val="115000"/>
              </a:lnSpc>
              <a:spcBef>
                <a:spcPts val="0"/>
              </a:spcBef>
              <a:spcAft>
                <a:spcPts val="0"/>
              </a:spcAft>
              <a:buClr>
                <a:schemeClr val="dk1"/>
              </a:buClr>
              <a:buSzPts val="3600"/>
              <a:buFont typeface="Golos Text Medium"/>
              <a:buNone/>
            </a:pPr>
            <a:r>
              <a:rPr lang="he-IL" dirty="0" err="1"/>
              <a:t>מינמקס</a:t>
            </a:r>
            <a:r>
              <a:rPr lang="he-IL" dirty="0"/>
              <a:t> ואלפא בטא</a:t>
            </a:r>
            <a:endParaRPr lang="en-IL" dirty="0"/>
          </a:p>
        </p:txBody>
      </p:sp>
      <p:sp>
        <p:nvSpPr>
          <p:cNvPr id="5" name="TextBox 4">
            <a:extLst>
              <a:ext uri="{FF2B5EF4-FFF2-40B4-BE49-F238E27FC236}">
                <a16:creationId xmlns:a16="http://schemas.microsoft.com/office/drawing/2014/main" id="{E71BEF9E-834E-94C2-32EF-640F32DCE34A}"/>
              </a:ext>
            </a:extLst>
          </p:cNvPr>
          <p:cNvSpPr txBox="1"/>
          <p:nvPr/>
        </p:nvSpPr>
        <p:spPr>
          <a:xfrm>
            <a:off x="7726680" y="1837944"/>
            <a:ext cx="3785616" cy="369332"/>
          </a:xfrm>
          <a:prstGeom prst="rect">
            <a:avLst/>
          </a:prstGeom>
          <a:noFill/>
        </p:spPr>
        <p:txBody>
          <a:bodyPr wrap="square" rtlCol="0">
            <a:spAutoFit/>
          </a:bodyPr>
          <a:lstStyle/>
          <a:p>
            <a:pPr algn="r" rtl="1"/>
            <a:r>
              <a:rPr lang="he-IL" sz="1800" dirty="0">
                <a:latin typeface="Microsoft Sans Serif" panose="020B0604020202020204" pitchFamily="34" charset="0"/>
                <a:ea typeface="Microsoft Sans Serif" panose="020B0604020202020204" pitchFamily="34" charset="0"/>
                <a:cs typeface="Microsoft Sans Serif" panose="020B0604020202020204" pitchFamily="34" charset="0"/>
              </a:rPr>
              <a:t>הרחבה עבור משחק מרובה משתתפים</a:t>
            </a:r>
            <a:endParaRPr lang="en-US" sz="1800" dirty="0">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pic>
        <p:nvPicPr>
          <p:cNvPr id="6" name="Picture 5" descr="A group of pink and green circles&#10;&#10;Description automatically generated">
            <a:extLst>
              <a:ext uri="{FF2B5EF4-FFF2-40B4-BE49-F238E27FC236}">
                <a16:creationId xmlns:a16="http://schemas.microsoft.com/office/drawing/2014/main" id="{841C0C98-B2EC-CD45-4048-7D08058F3CF7}"/>
              </a:ext>
            </a:extLst>
          </p:cNvPr>
          <p:cNvPicPr>
            <a:picLocks noChangeAspect="1"/>
          </p:cNvPicPr>
          <p:nvPr/>
        </p:nvPicPr>
        <p:blipFill>
          <a:blip r:embed="rId5"/>
          <a:stretch>
            <a:fillRect/>
          </a:stretch>
        </p:blipFill>
        <p:spPr>
          <a:xfrm>
            <a:off x="477789" y="1629984"/>
            <a:ext cx="6532611" cy="4359336"/>
          </a:xfrm>
          <a:prstGeom prst="rect">
            <a:avLst/>
          </a:prstGeom>
        </p:spPr>
      </p:pic>
      <p:pic>
        <p:nvPicPr>
          <p:cNvPr id="29" name="Audio 28">
            <a:extLst>
              <a:ext uri="{FF2B5EF4-FFF2-40B4-BE49-F238E27FC236}">
                <a16:creationId xmlns:a16="http://schemas.microsoft.com/office/drawing/2014/main" id="{E530ED72-6ADF-AB30-D67B-145AD5AF7FC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2359923010"/>
      </p:ext>
    </p:extLst>
  </p:cSld>
  <p:clrMapOvr>
    <a:masterClrMapping/>
  </p:clrMapOvr>
  <mc:AlternateContent xmlns:mc="http://schemas.openxmlformats.org/markup-compatibility/2006" xmlns:p14="http://schemas.microsoft.com/office/powerpoint/2010/main">
    <mc:Choice Requires="p14">
      <p:transition spd="slow" p14:dur="2000" advTm="41147"/>
    </mc:Choice>
    <mc:Fallback xmlns="">
      <p:transition spd="slow" advTm="4114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9"/>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EC4BFB-BC10-9442-0998-0782A09A2F14}"/>
              </a:ext>
            </a:extLst>
          </p:cNvPr>
          <p:cNvSpPr>
            <a:spLocks noGrp="1"/>
          </p:cNvSpPr>
          <p:nvPr>
            <p:ph type="title"/>
          </p:nvPr>
        </p:nvSpPr>
        <p:spPr>
          <a:xfrm>
            <a:off x="1593846" y="167779"/>
            <a:ext cx="10272000" cy="1122400"/>
          </a:xfrm>
        </p:spPr>
        <p:txBody>
          <a:bodyPr/>
          <a:lstStyle/>
          <a:p>
            <a:pPr marR="0" algn="r" rtl="1" eaLnBrk="1" hangingPunct="1">
              <a:lnSpc>
                <a:spcPct val="115000"/>
              </a:lnSpc>
              <a:spcBef>
                <a:spcPts val="0"/>
              </a:spcBef>
              <a:spcAft>
                <a:spcPts val="0"/>
              </a:spcAft>
              <a:buClr>
                <a:schemeClr val="dk1"/>
              </a:buClr>
              <a:buSzPts val="3600"/>
              <a:buFont typeface="Golos Text Medium"/>
              <a:buNone/>
            </a:pPr>
            <a:r>
              <a:rPr lang="he-IL" dirty="0" err="1"/>
              <a:t>מינמקס</a:t>
            </a:r>
            <a:r>
              <a:rPr lang="he-IL" dirty="0"/>
              <a:t> ואלפא בטא- היוריסטיקה</a:t>
            </a:r>
            <a:endParaRPr lang="en-IL" dirty="0"/>
          </a:p>
        </p:txBody>
      </p:sp>
      <p:sp>
        <p:nvSpPr>
          <p:cNvPr id="3" name="TextBox 2">
            <a:extLst>
              <a:ext uri="{FF2B5EF4-FFF2-40B4-BE49-F238E27FC236}">
                <a16:creationId xmlns:a16="http://schemas.microsoft.com/office/drawing/2014/main" id="{733D9893-B632-C91C-7372-A3E364B215DA}"/>
              </a:ext>
            </a:extLst>
          </p:cNvPr>
          <p:cNvSpPr txBox="1"/>
          <p:nvPr/>
        </p:nvSpPr>
        <p:spPr>
          <a:xfrm>
            <a:off x="7571232" y="1780032"/>
            <a:ext cx="3813048" cy="523220"/>
          </a:xfrm>
          <a:prstGeom prst="rect">
            <a:avLst/>
          </a:prstGeom>
          <a:noFill/>
        </p:spPr>
        <p:txBody>
          <a:bodyPr wrap="square" rtlCol="0">
            <a:spAutoFit/>
          </a:bodyPr>
          <a:lstStyle/>
          <a:p>
            <a:pPr algn="r" rtl="1"/>
            <a:r>
              <a:rPr lang="he-IL" sz="2800" dirty="0" err="1">
                <a:latin typeface="Microsoft Sans Serif" panose="020B0604020202020204" pitchFamily="34" charset="0"/>
                <a:ea typeface="Microsoft Sans Serif" panose="020B0604020202020204" pitchFamily="34" charset="0"/>
                <a:cs typeface="Microsoft Sans Serif" panose="020B0604020202020204" pitchFamily="34" charset="0"/>
              </a:rPr>
              <a:t>היוריסטיקת</a:t>
            </a:r>
            <a:r>
              <a:rPr lang="he-IL" sz="2800" dirty="0">
                <a:latin typeface="Microsoft Sans Serif" panose="020B0604020202020204" pitchFamily="34" charset="0"/>
                <a:ea typeface="Microsoft Sans Serif" panose="020B0604020202020204" pitchFamily="34" charset="0"/>
                <a:cs typeface="Microsoft Sans Serif" panose="020B0604020202020204" pitchFamily="34" charset="0"/>
              </a:rPr>
              <a:t> </a:t>
            </a:r>
            <a:r>
              <a:rPr lang="en-US" sz="2800" dirty="0">
                <a:latin typeface="Microsoft Sans Serif" panose="020B0604020202020204" pitchFamily="34" charset="0"/>
                <a:ea typeface="Microsoft Sans Serif" panose="020B0604020202020204" pitchFamily="34" charset="0"/>
                <a:cs typeface="Microsoft Sans Serif" panose="020B0604020202020204" pitchFamily="34" charset="0"/>
              </a:rPr>
              <a:t>complex</a:t>
            </a:r>
            <a:r>
              <a:rPr lang="he-IL" sz="2800" dirty="0">
                <a:latin typeface="Microsoft Sans Serif" panose="020B0604020202020204" pitchFamily="34" charset="0"/>
                <a:ea typeface="Microsoft Sans Serif" panose="020B0604020202020204" pitchFamily="34" charset="0"/>
                <a:cs typeface="Microsoft Sans Serif" panose="020B0604020202020204" pitchFamily="34" charset="0"/>
              </a:rPr>
              <a:t>:</a:t>
            </a:r>
            <a:endParaRPr lang="en-US" sz="2800" dirty="0">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4" name="TextBox 3">
            <a:extLst>
              <a:ext uri="{FF2B5EF4-FFF2-40B4-BE49-F238E27FC236}">
                <a16:creationId xmlns:a16="http://schemas.microsoft.com/office/drawing/2014/main" id="{4569A0E9-57A6-0355-67C4-6346B07A0140}"/>
              </a:ext>
            </a:extLst>
          </p:cNvPr>
          <p:cNvSpPr txBox="1"/>
          <p:nvPr/>
        </p:nvSpPr>
        <p:spPr>
          <a:xfrm>
            <a:off x="8311896" y="2409679"/>
            <a:ext cx="3142488" cy="646331"/>
          </a:xfrm>
          <a:prstGeom prst="rect">
            <a:avLst/>
          </a:prstGeom>
          <a:noFill/>
        </p:spPr>
        <p:txBody>
          <a:bodyPr wrap="square" rtlCol="0">
            <a:spAutoFit/>
          </a:bodyPr>
          <a:lstStyle/>
          <a:p>
            <a:pPr algn="r" rtl="1"/>
            <a:r>
              <a:rPr lang="he-IL" sz="1800" dirty="0">
                <a:latin typeface="Microsoft Sans Serif" panose="020B0604020202020204" pitchFamily="34" charset="0"/>
                <a:ea typeface="Microsoft Sans Serif" panose="020B0604020202020204" pitchFamily="34" charset="0"/>
                <a:cs typeface="Microsoft Sans Serif" panose="020B0604020202020204" pitchFamily="34" charset="0"/>
              </a:rPr>
              <a:t>- עבור כל שחקן, מציאת הרצף הארוך ביותר, שאינו חסום</a:t>
            </a:r>
            <a:endParaRPr lang="en-US" sz="1800" dirty="0">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6" name="TextBox 5">
            <a:extLst>
              <a:ext uri="{FF2B5EF4-FFF2-40B4-BE49-F238E27FC236}">
                <a16:creationId xmlns:a16="http://schemas.microsoft.com/office/drawing/2014/main" id="{741B8D81-A939-0FE9-8DE0-57D10807E977}"/>
              </a:ext>
            </a:extLst>
          </p:cNvPr>
          <p:cNvSpPr txBox="1"/>
          <p:nvPr/>
        </p:nvSpPr>
        <p:spPr>
          <a:xfrm>
            <a:off x="8202168" y="3313736"/>
            <a:ext cx="3252216" cy="923330"/>
          </a:xfrm>
          <a:prstGeom prst="rect">
            <a:avLst/>
          </a:prstGeom>
          <a:noFill/>
        </p:spPr>
        <p:txBody>
          <a:bodyPr wrap="square" rtlCol="0">
            <a:spAutoFit/>
          </a:bodyPr>
          <a:lstStyle/>
          <a:p>
            <a:pPr algn="r" rtl="1"/>
            <a:r>
              <a:rPr lang="he-IL" sz="1800" dirty="0">
                <a:latin typeface="Microsoft Sans Serif" panose="020B0604020202020204" pitchFamily="34" charset="0"/>
                <a:ea typeface="Microsoft Sans Serif" panose="020B0604020202020204" pitchFamily="34" charset="0"/>
                <a:cs typeface="Microsoft Sans Serif" panose="020B0604020202020204" pitchFamily="34" charset="0"/>
              </a:rPr>
              <a:t>- רצפים ארוכים יותר מקבלים חשיבות גדולה יותר( מרחק </a:t>
            </a:r>
            <a:r>
              <a:rPr lang="he-IL" sz="1800" dirty="0" err="1">
                <a:latin typeface="Microsoft Sans Serif" panose="020B0604020202020204" pitchFamily="34" charset="0"/>
                <a:ea typeface="Microsoft Sans Serif" panose="020B0604020202020204" pitchFamily="34" charset="0"/>
                <a:cs typeface="Microsoft Sans Serif" panose="020B0604020202020204" pitchFamily="34" charset="0"/>
              </a:rPr>
              <a:t>אקספוננציאלי</a:t>
            </a:r>
            <a:r>
              <a:rPr lang="he-IL" sz="1800" dirty="0">
                <a:latin typeface="Microsoft Sans Serif" panose="020B0604020202020204" pitchFamily="34" charset="0"/>
                <a:ea typeface="Microsoft Sans Serif" panose="020B0604020202020204" pitchFamily="34" charset="0"/>
                <a:cs typeface="Microsoft Sans Serif" panose="020B0604020202020204" pitchFamily="34" charset="0"/>
              </a:rPr>
              <a:t>)</a:t>
            </a:r>
            <a:endParaRPr lang="en-US" sz="1800" dirty="0">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8" name="TextBox 7">
            <a:extLst>
              <a:ext uri="{FF2B5EF4-FFF2-40B4-BE49-F238E27FC236}">
                <a16:creationId xmlns:a16="http://schemas.microsoft.com/office/drawing/2014/main" id="{BBB5EA91-E8B2-187C-3EEB-0DD583639AD8}"/>
              </a:ext>
            </a:extLst>
          </p:cNvPr>
          <p:cNvSpPr txBox="1"/>
          <p:nvPr/>
        </p:nvSpPr>
        <p:spPr>
          <a:xfrm>
            <a:off x="8394192" y="4514065"/>
            <a:ext cx="3060192" cy="923330"/>
          </a:xfrm>
          <a:prstGeom prst="rect">
            <a:avLst/>
          </a:prstGeom>
          <a:noFill/>
        </p:spPr>
        <p:txBody>
          <a:bodyPr wrap="square" rtlCol="0">
            <a:spAutoFit/>
          </a:bodyPr>
          <a:lstStyle/>
          <a:p>
            <a:pPr algn="r" rtl="1"/>
            <a:r>
              <a:rPr lang="he-IL" sz="1800" dirty="0">
                <a:latin typeface="Microsoft Sans Serif" panose="020B0604020202020204" pitchFamily="34" charset="0"/>
                <a:ea typeface="Microsoft Sans Serif" panose="020B0604020202020204" pitchFamily="34" charset="0"/>
                <a:cs typeface="Microsoft Sans Serif" panose="020B0604020202020204" pitchFamily="34" charset="0"/>
              </a:rPr>
              <a:t>- ספירת כמות הרצפים מהרצף הארוך ביותר. ערך זה יהווה שובר </a:t>
            </a:r>
            <a:r>
              <a:rPr lang="he-IL" sz="1800" dirty="0" err="1">
                <a:latin typeface="Microsoft Sans Serif" panose="020B0604020202020204" pitchFamily="34" charset="0"/>
                <a:ea typeface="Microsoft Sans Serif" panose="020B0604020202020204" pitchFamily="34" charset="0"/>
                <a:cs typeface="Microsoft Sans Serif" panose="020B0604020202020204" pitchFamily="34" charset="0"/>
              </a:rPr>
              <a:t>שיוויון</a:t>
            </a:r>
            <a:endParaRPr lang="en-US" sz="1800" dirty="0">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grpSp>
        <p:nvGrpSpPr>
          <p:cNvPr id="10" name="Group 9">
            <a:extLst>
              <a:ext uri="{FF2B5EF4-FFF2-40B4-BE49-F238E27FC236}">
                <a16:creationId xmlns:a16="http://schemas.microsoft.com/office/drawing/2014/main" id="{52C2DD2F-0081-25CC-9321-5347275DDB1D}"/>
              </a:ext>
            </a:extLst>
          </p:cNvPr>
          <p:cNvGrpSpPr/>
          <p:nvPr/>
        </p:nvGrpSpPr>
        <p:grpSpPr>
          <a:xfrm>
            <a:off x="597278" y="1290179"/>
            <a:ext cx="4900872" cy="5323634"/>
            <a:chOff x="414398" y="1357270"/>
            <a:chExt cx="4900872" cy="5323634"/>
          </a:xfrm>
        </p:grpSpPr>
        <p:pic>
          <p:nvPicPr>
            <p:cNvPr id="3074" name="Picture 2" descr="It's Complicated, but we love! Art Print">
              <a:extLst>
                <a:ext uri="{FF2B5EF4-FFF2-40B4-BE49-F238E27FC236}">
                  <a16:creationId xmlns:a16="http://schemas.microsoft.com/office/drawing/2014/main" id="{36AB95AC-873C-699B-CB8A-53F48F66259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4398" y="1780032"/>
              <a:ext cx="4900872" cy="4900872"/>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Its Complicated Stock Illustrations – 1,025 Its Complicated Stock  Illustrations, Vectors &amp; Clipart - Dreamstime‬‏">
              <a:extLst>
                <a:ext uri="{FF2B5EF4-FFF2-40B4-BE49-F238E27FC236}">
                  <a16:creationId xmlns:a16="http://schemas.microsoft.com/office/drawing/2014/main" id="{7818294E-F732-C77A-B9FA-64E35615A355}"/>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9524" b="89418" l="4120" r="94757">
                          <a14:foregroundMark x1="86142" y1="37566" x2="87266" y2="31217"/>
                          <a14:foregroundMark x1="92135" y1="34921" x2="95131" y2="43386"/>
                          <a14:foregroundMark x1="7865" y1="51852" x2="9738" y2="64021"/>
                          <a14:foregroundMark x1="4120" y1="52910" x2="4120" y2="67196"/>
                        </a14:backgroundRemoval>
                      </a14:imgEffect>
                    </a14:imgLayer>
                  </a14:imgProps>
                </a:ext>
                <a:ext uri="{28A0092B-C50C-407E-A947-70E740481C1C}">
                  <a14:useLocalDpi xmlns:a14="http://schemas.microsoft.com/office/drawing/2010/main" val="0"/>
                </a:ext>
              </a:extLst>
            </a:blip>
            <a:srcRect/>
            <a:stretch>
              <a:fillRect/>
            </a:stretch>
          </p:blipFill>
          <p:spPr bwMode="auto">
            <a:xfrm rot="491638">
              <a:off x="1170203" y="1357270"/>
              <a:ext cx="3020614" cy="2138187"/>
            </a:xfrm>
            <a:prstGeom prst="rect">
              <a:avLst/>
            </a:prstGeom>
            <a:noFill/>
            <a:extLst>
              <a:ext uri="{909E8E84-426E-40DD-AFC4-6F175D3DCCD1}">
                <a14:hiddenFill xmlns:a14="http://schemas.microsoft.com/office/drawing/2010/main">
                  <a:solidFill>
                    <a:srgbClr val="FFFFFF"/>
                  </a:solidFill>
                </a14:hiddenFill>
              </a:ext>
            </a:extLst>
          </p:spPr>
        </p:pic>
      </p:grpSp>
      <p:sp>
        <p:nvSpPr>
          <p:cNvPr id="9" name="TextBox 8">
            <a:extLst>
              <a:ext uri="{FF2B5EF4-FFF2-40B4-BE49-F238E27FC236}">
                <a16:creationId xmlns:a16="http://schemas.microsoft.com/office/drawing/2014/main" id="{D4A1E682-3C46-0477-7DA1-DCB1B8C31423}"/>
              </a:ext>
            </a:extLst>
          </p:cNvPr>
          <p:cNvSpPr txBox="1"/>
          <p:nvPr/>
        </p:nvSpPr>
        <p:spPr>
          <a:xfrm>
            <a:off x="7641336" y="5465583"/>
            <a:ext cx="3813048" cy="923330"/>
          </a:xfrm>
          <a:prstGeom prst="rect">
            <a:avLst/>
          </a:prstGeom>
          <a:noFill/>
        </p:spPr>
        <p:txBody>
          <a:bodyPr wrap="square" rtlCol="0">
            <a:spAutoFit/>
          </a:bodyPr>
          <a:lstStyle/>
          <a:p>
            <a:pPr algn="r" rtl="1"/>
            <a:r>
              <a:rPr lang="he-IL" sz="1800" dirty="0">
                <a:latin typeface="Microsoft Sans Serif" panose="020B0604020202020204" pitchFamily="34" charset="0"/>
                <a:ea typeface="Microsoft Sans Serif" panose="020B0604020202020204" pitchFamily="34" charset="0"/>
                <a:cs typeface="Microsoft Sans Serif" panose="020B0604020202020204" pitchFamily="34" charset="0"/>
              </a:rPr>
              <a:t>- החסרת ממוצע הרצפים המקסימליים של היריבים מהרצף המקסימלי של הסוכן</a:t>
            </a:r>
            <a:endParaRPr lang="en-US" sz="1800" dirty="0">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pic>
        <p:nvPicPr>
          <p:cNvPr id="3133" name="Audio 3132">
            <a:extLst>
              <a:ext uri="{FF2B5EF4-FFF2-40B4-BE49-F238E27FC236}">
                <a16:creationId xmlns:a16="http://schemas.microsoft.com/office/drawing/2014/main" id="{84DBEADD-C28D-E8AB-9ACA-6A6A92CE8C88}"/>
              </a:ext>
            </a:extLst>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11163300" y="5829300"/>
            <a:ext cx="812800" cy="812800"/>
          </a:xfrm>
          <a:prstGeom prst="rect">
            <a:avLst/>
          </a:prstGeom>
        </p:spPr>
      </p:pic>
    </p:spTree>
    <p:custDataLst>
      <p:tags r:id="rId1"/>
    </p:custDataLst>
    <p:extLst>
      <p:ext uri="{BB962C8B-B14F-4D97-AF65-F5344CB8AC3E}">
        <p14:creationId xmlns:p14="http://schemas.microsoft.com/office/powerpoint/2010/main" val="1221646948"/>
      </p:ext>
    </p:extLst>
  </p:cSld>
  <p:clrMapOvr>
    <a:masterClrMapping/>
  </p:clrMapOvr>
  <mc:AlternateContent xmlns:mc="http://schemas.openxmlformats.org/markup-compatibility/2006" xmlns:p14="http://schemas.microsoft.com/office/powerpoint/2010/main">
    <mc:Choice Requires="p14">
      <p:transition spd="slow" p14:dur="2000" advTm="39771"/>
    </mc:Choice>
    <mc:Fallback xmlns="">
      <p:transition spd="slow" advTm="3977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13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3" fill="hold" display="0">
                  <p:stCondLst>
                    <p:cond delay="indefinite"/>
                  </p:stCondLst>
                  <p:endCondLst>
                    <p:cond evt="onStopAudio" delay="0">
                      <p:tgtEl>
                        <p:sldTgt/>
                      </p:tgtEl>
                    </p:cond>
                  </p:endCondLst>
                </p:cTn>
                <p:tgtEl>
                  <p:spTgt spid="3133"/>
                </p:tgtEl>
              </p:cMediaNode>
            </p:audio>
          </p:childTnLst>
        </p:cTn>
      </p:par>
    </p:tnLst>
    <p:bldLst>
      <p:bldP spid="4" grpId="0"/>
      <p:bldP spid="6" grpId="0"/>
      <p:bldP spid="8" grpId="0"/>
      <p:bldP spid="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EC4BFB-BC10-9442-0998-0782A09A2F14}"/>
              </a:ext>
            </a:extLst>
          </p:cNvPr>
          <p:cNvSpPr>
            <a:spLocks noGrp="1"/>
          </p:cNvSpPr>
          <p:nvPr>
            <p:ph type="title"/>
          </p:nvPr>
        </p:nvSpPr>
        <p:spPr>
          <a:xfrm>
            <a:off x="1593846" y="167779"/>
            <a:ext cx="10272000" cy="1122400"/>
          </a:xfrm>
        </p:spPr>
        <p:txBody>
          <a:bodyPr/>
          <a:lstStyle/>
          <a:p>
            <a:pPr marR="0" algn="r" rtl="1" eaLnBrk="1" hangingPunct="1">
              <a:lnSpc>
                <a:spcPct val="115000"/>
              </a:lnSpc>
              <a:spcBef>
                <a:spcPts val="0"/>
              </a:spcBef>
              <a:spcAft>
                <a:spcPts val="0"/>
              </a:spcAft>
              <a:buClr>
                <a:schemeClr val="dk1"/>
              </a:buClr>
              <a:buSzPts val="3600"/>
              <a:buFont typeface="Golos Text Medium"/>
              <a:buNone/>
            </a:pPr>
            <a:r>
              <a:rPr lang="he-IL" dirty="0" err="1"/>
              <a:t>מינמקס</a:t>
            </a:r>
            <a:r>
              <a:rPr lang="he-IL" dirty="0"/>
              <a:t> ואלפא בטא- תוצאות</a:t>
            </a:r>
            <a:endParaRPr lang="en-IL" dirty="0"/>
          </a:p>
        </p:txBody>
      </p:sp>
      <p:sp>
        <p:nvSpPr>
          <p:cNvPr id="5" name="TextBox 4">
            <a:extLst>
              <a:ext uri="{FF2B5EF4-FFF2-40B4-BE49-F238E27FC236}">
                <a16:creationId xmlns:a16="http://schemas.microsoft.com/office/drawing/2014/main" id="{E71BEF9E-834E-94C2-32EF-640F32DCE34A}"/>
              </a:ext>
            </a:extLst>
          </p:cNvPr>
          <p:cNvSpPr txBox="1"/>
          <p:nvPr/>
        </p:nvSpPr>
        <p:spPr>
          <a:xfrm>
            <a:off x="8395902" y="2350437"/>
            <a:ext cx="3063240" cy="369332"/>
          </a:xfrm>
          <a:prstGeom prst="rect">
            <a:avLst/>
          </a:prstGeom>
          <a:noFill/>
        </p:spPr>
        <p:txBody>
          <a:bodyPr wrap="square" rtlCol="0">
            <a:spAutoFit/>
          </a:bodyPr>
          <a:lstStyle/>
          <a:p>
            <a:pPr marL="285750" indent="-285750" algn="r" rtl="1">
              <a:buFontTx/>
              <a:buChar char="-"/>
            </a:pPr>
            <a:r>
              <a:rPr lang="en-US" sz="1800" dirty="0">
                <a:latin typeface="Microsoft Sans Serif" panose="020B0604020202020204" pitchFamily="34" charset="0"/>
                <a:ea typeface="Microsoft Sans Serif" panose="020B0604020202020204" pitchFamily="34" charset="0"/>
                <a:cs typeface="Microsoft Sans Serif" panose="020B0604020202020204" pitchFamily="34" charset="0"/>
              </a:rPr>
              <a:t>offensive, defensive</a:t>
            </a:r>
            <a:endParaRPr lang="he-IL" sz="1800" dirty="0">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pic>
        <p:nvPicPr>
          <p:cNvPr id="6146" name="Picture 2" descr="Measuring Results Cartoon Drawing Continuous Observation Stock Vector  (Royalty Free) 2193771305 | Shutterstock">
            <a:extLst>
              <a:ext uri="{FF2B5EF4-FFF2-40B4-BE49-F238E27FC236}">
                <a16:creationId xmlns:a16="http://schemas.microsoft.com/office/drawing/2014/main" id="{23661327-9EF4-ECD7-BD84-D5ABB287EE04}"/>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b="7885"/>
          <a:stretch/>
        </p:blipFill>
        <p:spPr bwMode="auto">
          <a:xfrm>
            <a:off x="660846" y="1531780"/>
            <a:ext cx="6164198" cy="379443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F6C3AAA-F4A3-1DE0-D2E9-F292F74F2AB3}"/>
              </a:ext>
            </a:extLst>
          </p:cNvPr>
          <p:cNvSpPr txBox="1"/>
          <p:nvPr/>
        </p:nvSpPr>
        <p:spPr>
          <a:xfrm>
            <a:off x="7691244" y="2807646"/>
            <a:ext cx="3785616" cy="369332"/>
          </a:xfrm>
          <a:prstGeom prst="rect">
            <a:avLst/>
          </a:prstGeom>
          <a:noFill/>
        </p:spPr>
        <p:txBody>
          <a:bodyPr wrap="square" rtlCol="0">
            <a:spAutoFit/>
          </a:bodyPr>
          <a:lstStyle/>
          <a:p>
            <a:pPr algn="r" rtl="1"/>
            <a:r>
              <a:rPr lang="he-IL" sz="1800" dirty="0">
                <a:latin typeface="Microsoft Sans Serif" panose="020B0604020202020204" pitchFamily="34" charset="0"/>
                <a:ea typeface="Microsoft Sans Serif" panose="020B0604020202020204" pitchFamily="34" charset="0"/>
                <a:cs typeface="Microsoft Sans Serif" panose="020B0604020202020204" pitchFamily="34" charset="0"/>
              </a:rPr>
              <a:t>- השוואה לעבודות קודמות</a:t>
            </a:r>
            <a:endParaRPr lang="en-US" sz="1800" dirty="0">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8" name="TextBox 7">
            <a:extLst>
              <a:ext uri="{FF2B5EF4-FFF2-40B4-BE49-F238E27FC236}">
                <a16:creationId xmlns:a16="http://schemas.microsoft.com/office/drawing/2014/main" id="{F3289016-D60B-14BB-59CE-7964BBE8F4C0}"/>
              </a:ext>
            </a:extLst>
          </p:cNvPr>
          <p:cNvSpPr txBox="1"/>
          <p:nvPr/>
        </p:nvSpPr>
        <p:spPr>
          <a:xfrm>
            <a:off x="7691244" y="1451176"/>
            <a:ext cx="3785616" cy="523220"/>
          </a:xfrm>
          <a:prstGeom prst="rect">
            <a:avLst/>
          </a:prstGeom>
          <a:noFill/>
        </p:spPr>
        <p:txBody>
          <a:bodyPr wrap="square" rtlCol="0">
            <a:spAutoFit/>
          </a:bodyPr>
          <a:lstStyle/>
          <a:p>
            <a:pPr algn="r" rtl="1"/>
            <a:r>
              <a:rPr lang="he-IL" sz="2800" dirty="0">
                <a:latin typeface="Microsoft Sans Serif" panose="020B0604020202020204" pitchFamily="34" charset="0"/>
                <a:ea typeface="Microsoft Sans Serif" panose="020B0604020202020204" pitchFamily="34" charset="0"/>
                <a:cs typeface="Microsoft Sans Serif" panose="020B0604020202020204" pitchFamily="34" charset="0"/>
              </a:rPr>
              <a:t>שחקני </a:t>
            </a:r>
            <a:r>
              <a:rPr lang="en-US" sz="2800" dirty="0">
                <a:latin typeface="Microsoft Sans Serif" panose="020B0604020202020204" pitchFamily="34" charset="0"/>
                <a:ea typeface="Microsoft Sans Serif" panose="020B0604020202020204" pitchFamily="34" charset="0"/>
                <a:cs typeface="Microsoft Sans Serif" panose="020B0604020202020204" pitchFamily="34" charset="0"/>
              </a:rPr>
              <a:t>baseline</a:t>
            </a:r>
          </a:p>
        </p:txBody>
      </p:sp>
      <p:pic>
        <p:nvPicPr>
          <p:cNvPr id="6193" name="Audio 6192">
            <a:extLst>
              <a:ext uri="{FF2B5EF4-FFF2-40B4-BE49-F238E27FC236}">
                <a16:creationId xmlns:a16="http://schemas.microsoft.com/office/drawing/2014/main" id="{057B43C5-5D99-8AC9-C326-80F418880F8E}"/>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163300" y="5829300"/>
            <a:ext cx="812800" cy="812800"/>
          </a:xfrm>
          <a:prstGeom prst="rect">
            <a:avLst/>
          </a:prstGeom>
        </p:spPr>
      </p:pic>
    </p:spTree>
    <p:custDataLst>
      <p:tags r:id="rId1"/>
    </p:custDataLst>
    <p:extLst>
      <p:ext uri="{BB962C8B-B14F-4D97-AF65-F5344CB8AC3E}">
        <p14:creationId xmlns:p14="http://schemas.microsoft.com/office/powerpoint/2010/main" val="2100906440"/>
      </p:ext>
    </p:extLst>
  </p:cSld>
  <p:clrMapOvr>
    <a:masterClrMapping/>
  </p:clrMapOvr>
  <mc:AlternateContent xmlns:mc="http://schemas.openxmlformats.org/markup-compatibility/2006" xmlns:p14="http://schemas.microsoft.com/office/powerpoint/2010/main">
    <mc:Choice Requires="p14">
      <p:transition spd="slow" p14:dur="2000" advTm="37772"/>
    </mc:Choice>
    <mc:Fallback xmlns="">
      <p:transition spd="slow" advTm="3777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19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6193"/>
                </p:tgtEl>
              </p:cMediaNode>
            </p:audio>
          </p:childTnLst>
        </p:cTn>
      </p:par>
    </p:tnLst>
    <p:bldLst>
      <p:bldP spid="5" grpId="0"/>
      <p:bldP spid="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EC4BFB-BC10-9442-0998-0782A09A2F14}"/>
              </a:ext>
            </a:extLst>
          </p:cNvPr>
          <p:cNvSpPr>
            <a:spLocks noGrp="1"/>
          </p:cNvSpPr>
          <p:nvPr>
            <p:ph type="title"/>
          </p:nvPr>
        </p:nvSpPr>
        <p:spPr>
          <a:xfrm>
            <a:off x="1593846" y="167779"/>
            <a:ext cx="10272000" cy="1122400"/>
          </a:xfrm>
        </p:spPr>
        <p:txBody>
          <a:bodyPr/>
          <a:lstStyle/>
          <a:p>
            <a:pPr marR="0" algn="r" rtl="1" eaLnBrk="1" hangingPunct="1">
              <a:lnSpc>
                <a:spcPct val="115000"/>
              </a:lnSpc>
              <a:spcBef>
                <a:spcPts val="0"/>
              </a:spcBef>
              <a:spcAft>
                <a:spcPts val="0"/>
              </a:spcAft>
              <a:buClr>
                <a:schemeClr val="dk1"/>
              </a:buClr>
              <a:buSzPts val="3600"/>
              <a:buFont typeface="Golos Text Medium"/>
              <a:buNone/>
            </a:pPr>
            <a:r>
              <a:rPr lang="he-IL" dirty="0" err="1"/>
              <a:t>מינמקס</a:t>
            </a:r>
            <a:r>
              <a:rPr lang="he-IL" dirty="0"/>
              <a:t> ואלפא בטא- תוצאות</a:t>
            </a:r>
            <a:endParaRPr lang="en-IL" dirty="0"/>
          </a:p>
        </p:txBody>
      </p:sp>
      <p:pic>
        <p:nvPicPr>
          <p:cNvPr id="4" name="Picture 3" descr="A graph of a performance&#10;&#10;Description automatically generated with medium confidence">
            <a:extLst>
              <a:ext uri="{FF2B5EF4-FFF2-40B4-BE49-F238E27FC236}">
                <a16:creationId xmlns:a16="http://schemas.microsoft.com/office/drawing/2014/main" id="{3B4EA3C2-4F2C-1E1F-B6EF-2683127C606F}"/>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794125" y="1290179"/>
            <a:ext cx="6507237" cy="4879612"/>
          </a:xfrm>
          <a:prstGeom prst="rect">
            <a:avLst/>
          </a:prstGeom>
          <a:noFill/>
          <a:ln>
            <a:noFill/>
          </a:ln>
        </p:spPr>
      </p:pic>
      <p:sp>
        <p:nvSpPr>
          <p:cNvPr id="3" name="TextBox 2">
            <a:extLst>
              <a:ext uri="{FF2B5EF4-FFF2-40B4-BE49-F238E27FC236}">
                <a16:creationId xmlns:a16="http://schemas.microsoft.com/office/drawing/2014/main" id="{93589280-13EA-1D14-D66C-665E55C16224}"/>
              </a:ext>
            </a:extLst>
          </p:cNvPr>
          <p:cNvSpPr txBox="1"/>
          <p:nvPr/>
        </p:nvSpPr>
        <p:spPr>
          <a:xfrm>
            <a:off x="7827264" y="2146075"/>
            <a:ext cx="3785616" cy="646331"/>
          </a:xfrm>
          <a:prstGeom prst="rect">
            <a:avLst/>
          </a:prstGeom>
          <a:noFill/>
        </p:spPr>
        <p:txBody>
          <a:bodyPr wrap="square" rtlCol="0">
            <a:spAutoFit/>
          </a:bodyPr>
          <a:lstStyle/>
          <a:p>
            <a:pPr algn="r" rtl="1"/>
            <a:r>
              <a:rPr lang="he-IL" sz="1800" dirty="0">
                <a:latin typeface="Microsoft Sans Serif" panose="020B0604020202020204" pitchFamily="34" charset="0"/>
                <a:ea typeface="Microsoft Sans Serif" panose="020B0604020202020204" pitchFamily="34" charset="0"/>
                <a:cs typeface="Microsoft Sans Serif" panose="020B0604020202020204" pitchFamily="34" charset="0"/>
              </a:rPr>
              <a:t>- אפשרות לביצוע פעולה </a:t>
            </a:r>
            <a:r>
              <a:rPr lang="he-IL" sz="1800" dirty="0" err="1">
                <a:latin typeface="Microsoft Sans Serif" panose="020B0604020202020204" pitchFamily="34" charset="0"/>
                <a:ea typeface="Microsoft Sans Serif" panose="020B0604020202020204" pitchFamily="34" charset="0"/>
                <a:cs typeface="Microsoft Sans Serif" panose="020B0604020202020204" pitchFamily="34" charset="0"/>
              </a:rPr>
              <a:t>רנדומית</a:t>
            </a:r>
            <a:r>
              <a:rPr lang="he-IL" sz="1800" dirty="0">
                <a:latin typeface="Microsoft Sans Serif" panose="020B0604020202020204" pitchFamily="34" charset="0"/>
                <a:ea typeface="Microsoft Sans Serif" panose="020B0604020202020204" pitchFamily="34" charset="0"/>
                <a:cs typeface="Microsoft Sans Serif" panose="020B0604020202020204" pitchFamily="34" charset="0"/>
              </a:rPr>
              <a:t> בהסתברות מסוימת </a:t>
            </a:r>
            <a:endParaRPr lang="en-US" sz="1800" dirty="0">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pic>
        <p:nvPicPr>
          <p:cNvPr id="55" name="Audio 54">
            <a:extLst>
              <a:ext uri="{FF2B5EF4-FFF2-40B4-BE49-F238E27FC236}">
                <a16:creationId xmlns:a16="http://schemas.microsoft.com/office/drawing/2014/main" id="{3D343506-9376-3034-1196-BB60910176A5}"/>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163300" y="5829300"/>
            <a:ext cx="812800" cy="812800"/>
          </a:xfrm>
          <a:prstGeom prst="rect">
            <a:avLst/>
          </a:prstGeom>
        </p:spPr>
      </p:pic>
    </p:spTree>
    <p:custDataLst>
      <p:tags r:id="rId1"/>
    </p:custDataLst>
    <p:extLst>
      <p:ext uri="{BB962C8B-B14F-4D97-AF65-F5344CB8AC3E}">
        <p14:creationId xmlns:p14="http://schemas.microsoft.com/office/powerpoint/2010/main" val="3751146850"/>
      </p:ext>
    </p:extLst>
  </p:cSld>
  <p:clrMapOvr>
    <a:masterClrMapping/>
  </p:clrMapOvr>
  <mc:AlternateContent xmlns:mc="http://schemas.openxmlformats.org/markup-compatibility/2006" xmlns:p14="http://schemas.microsoft.com/office/powerpoint/2010/main">
    <mc:Choice Requires="p14">
      <p:transition spd="slow" p14:dur="2000" advTm="55750"/>
    </mc:Choice>
    <mc:Fallback xmlns="">
      <p:transition spd="slow" advTm="557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5"/>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55"/>
                </p:tgtEl>
              </p:cMediaNode>
            </p:audio>
          </p:childTnLst>
        </p:cTn>
      </p:par>
    </p:tnLst>
    <p:bldLst>
      <p:bldP spid="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EC4BFB-BC10-9442-0998-0782A09A2F14}"/>
              </a:ext>
            </a:extLst>
          </p:cNvPr>
          <p:cNvSpPr>
            <a:spLocks noGrp="1"/>
          </p:cNvSpPr>
          <p:nvPr>
            <p:ph type="title"/>
          </p:nvPr>
        </p:nvSpPr>
        <p:spPr>
          <a:xfrm>
            <a:off x="1593846" y="167779"/>
            <a:ext cx="10272000" cy="1122400"/>
          </a:xfrm>
        </p:spPr>
        <p:txBody>
          <a:bodyPr/>
          <a:lstStyle/>
          <a:p>
            <a:pPr marR="0" algn="r" rtl="1" eaLnBrk="1" hangingPunct="1">
              <a:lnSpc>
                <a:spcPct val="115000"/>
              </a:lnSpc>
              <a:spcBef>
                <a:spcPts val="0"/>
              </a:spcBef>
              <a:spcAft>
                <a:spcPts val="0"/>
              </a:spcAft>
              <a:buClr>
                <a:schemeClr val="dk1"/>
              </a:buClr>
              <a:buSzPts val="3600"/>
              <a:buFont typeface="Golos Text Medium"/>
              <a:buNone/>
            </a:pPr>
            <a:r>
              <a:rPr lang="he-IL" dirty="0" err="1"/>
              <a:t>מינמקס</a:t>
            </a:r>
            <a:r>
              <a:rPr lang="he-IL" dirty="0"/>
              <a:t> ואלפא בטא- תוצאות</a:t>
            </a:r>
            <a:endParaRPr lang="en-IL" dirty="0"/>
          </a:p>
        </p:txBody>
      </p:sp>
      <p:pic>
        <p:nvPicPr>
          <p:cNvPr id="5" name="Picture 4" descr="A graph with blue and orange lines&#10;&#10;Description automatically generated">
            <a:extLst>
              <a:ext uri="{FF2B5EF4-FFF2-40B4-BE49-F238E27FC236}">
                <a16:creationId xmlns:a16="http://schemas.microsoft.com/office/drawing/2014/main" id="{F1121336-6E50-1D36-CAEA-7A322CC0BC3A}"/>
              </a:ext>
            </a:extLst>
          </p:cNvPr>
          <p:cNvPicPr>
            <a:picLocks noChangeAspect="1"/>
          </p:cNvPicPr>
          <p:nvPr/>
        </p:nvPicPr>
        <p:blipFill>
          <a:blip r:embed="rId5"/>
          <a:stretch>
            <a:fillRect/>
          </a:stretch>
        </p:blipFill>
        <p:spPr>
          <a:xfrm>
            <a:off x="6236208" y="2029963"/>
            <a:ext cx="5556516" cy="4167387"/>
          </a:xfrm>
          <a:prstGeom prst="rect">
            <a:avLst/>
          </a:prstGeom>
        </p:spPr>
      </p:pic>
      <p:pic>
        <p:nvPicPr>
          <p:cNvPr id="7" name="Picture 6" descr="A graph with orange lines and white text&#10;&#10;Description automatically generated">
            <a:extLst>
              <a:ext uri="{FF2B5EF4-FFF2-40B4-BE49-F238E27FC236}">
                <a16:creationId xmlns:a16="http://schemas.microsoft.com/office/drawing/2014/main" id="{8B1784C5-FB4B-C972-D66C-295EE1A65004}"/>
              </a:ext>
            </a:extLst>
          </p:cNvPr>
          <p:cNvPicPr>
            <a:picLocks noChangeAspect="1"/>
          </p:cNvPicPr>
          <p:nvPr/>
        </p:nvPicPr>
        <p:blipFill>
          <a:blip r:embed="rId6"/>
          <a:stretch>
            <a:fillRect/>
          </a:stretch>
        </p:blipFill>
        <p:spPr>
          <a:xfrm>
            <a:off x="679692" y="2029962"/>
            <a:ext cx="5556516" cy="4167387"/>
          </a:xfrm>
          <a:prstGeom prst="rect">
            <a:avLst/>
          </a:prstGeom>
        </p:spPr>
      </p:pic>
      <p:sp>
        <p:nvSpPr>
          <p:cNvPr id="6" name="TextBox 5">
            <a:extLst>
              <a:ext uri="{FF2B5EF4-FFF2-40B4-BE49-F238E27FC236}">
                <a16:creationId xmlns:a16="http://schemas.microsoft.com/office/drawing/2014/main" id="{BD4C82BF-310C-E32E-B461-FE9414C7D004}"/>
              </a:ext>
            </a:extLst>
          </p:cNvPr>
          <p:cNvSpPr txBox="1"/>
          <p:nvPr/>
        </p:nvSpPr>
        <p:spPr>
          <a:xfrm>
            <a:off x="7917186" y="1320831"/>
            <a:ext cx="3785616" cy="369332"/>
          </a:xfrm>
          <a:prstGeom prst="rect">
            <a:avLst/>
          </a:prstGeom>
          <a:noFill/>
        </p:spPr>
        <p:txBody>
          <a:bodyPr wrap="square" rtlCol="0">
            <a:spAutoFit/>
          </a:bodyPr>
          <a:lstStyle/>
          <a:p>
            <a:pPr algn="r" rtl="1"/>
            <a:r>
              <a:rPr lang="he-IL" sz="1800" dirty="0">
                <a:latin typeface="Microsoft Sans Serif" panose="020B0604020202020204" pitchFamily="34" charset="0"/>
                <a:ea typeface="Microsoft Sans Serif" panose="020B0604020202020204" pitchFamily="34" charset="0"/>
                <a:cs typeface="Microsoft Sans Serif" panose="020B0604020202020204" pitchFamily="34" charset="0"/>
              </a:rPr>
              <a:t>השוואה להיוריסטיקה מעבודות קודמות</a:t>
            </a:r>
            <a:endParaRPr lang="en-US" sz="1800" dirty="0">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pic>
        <p:nvPicPr>
          <p:cNvPr id="81" name="Audio 80">
            <a:extLst>
              <a:ext uri="{FF2B5EF4-FFF2-40B4-BE49-F238E27FC236}">
                <a16:creationId xmlns:a16="http://schemas.microsoft.com/office/drawing/2014/main" id="{8570C279-C784-3290-6565-CCD09C1ADE86}"/>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4073163543"/>
      </p:ext>
    </p:extLst>
  </p:cSld>
  <p:clrMapOvr>
    <a:masterClrMapping/>
  </p:clrMapOvr>
  <mc:AlternateContent xmlns:mc="http://schemas.openxmlformats.org/markup-compatibility/2006" xmlns:p14="http://schemas.microsoft.com/office/powerpoint/2010/main">
    <mc:Choice Requires="p14">
      <p:transition spd="slow" p14:dur="2000" advTm="20284"/>
    </mc:Choice>
    <mc:Fallback xmlns="">
      <p:transition spd="slow" advTm="2028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1"/>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EC4BFB-BC10-9442-0998-0782A09A2F14}"/>
              </a:ext>
            </a:extLst>
          </p:cNvPr>
          <p:cNvSpPr>
            <a:spLocks noGrp="1"/>
          </p:cNvSpPr>
          <p:nvPr>
            <p:ph type="title"/>
          </p:nvPr>
        </p:nvSpPr>
        <p:spPr>
          <a:xfrm>
            <a:off x="1593846" y="167779"/>
            <a:ext cx="10272000" cy="1122400"/>
          </a:xfrm>
        </p:spPr>
        <p:txBody>
          <a:bodyPr/>
          <a:lstStyle/>
          <a:p>
            <a:pPr marR="0" algn="r" rtl="1" eaLnBrk="1" hangingPunct="1">
              <a:lnSpc>
                <a:spcPct val="115000"/>
              </a:lnSpc>
              <a:spcBef>
                <a:spcPts val="0"/>
              </a:spcBef>
              <a:spcAft>
                <a:spcPts val="0"/>
              </a:spcAft>
              <a:buClr>
                <a:schemeClr val="dk1"/>
              </a:buClr>
              <a:buSzPts val="3600"/>
              <a:buFont typeface="Golos Text Medium"/>
              <a:buNone/>
            </a:pPr>
            <a:r>
              <a:rPr lang="he-IL" dirty="0" err="1"/>
              <a:t>מינמקס</a:t>
            </a:r>
            <a:r>
              <a:rPr lang="he-IL" dirty="0"/>
              <a:t> ואלפא בטא- תוצאות</a:t>
            </a:r>
            <a:endParaRPr lang="en-IL" dirty="0"/>
          </a:p>
        </p:txBody>
      </p:sp>
      <p:graphicFrame>
        <p:nvGraphicFramePr>
          <p:cNvPr id="4" name="Chart 3">
            <a:extLst>
              <a:ext uri="{FF2B5EF4-FFF2-40B4-BE49-F238E27FC236}">
                <a16:creationId xmlns:a16="http://schemas.microsoft.com/office/drawing/2014/main" id="{3E2334A1-38F1-E275-831A-7CC396D6E6B7}"/>
              </a:ext>
            </a:extLst>
          </p:cNvPr>
          <p:cNvGraphicFramePr/>
          <p:nvPr/>
        </p:nvGraphicFramePr>
        <p:xfrm>
          <a:off x="271272" y="1536192"/>
          <a:ext cx="7620000" cy="4498848"/>
        </p:xfrm>
        <a:graphic>
          <a:graphicData uri="http://schemas.openxmlformats.org/drawingml/2006/chart">
            <c:chart xmlns:c="http://schemas.openxmlformats.org/drawingml/2006/chart" xmlns:r="http://schemas.openxmlformats.org/officeDocument/2006/relationships" r:id="rId6"/>
          </a:graphicData>
        </a:graphic>
      </p:graphicFrame>
      <p:sp>
        <p:nvSpPr>
          <p:cNvPr id="5" name="TextBox 4">
            <a:extLst>
              <a:ext uri="{FF2B5EF4-FFF2-40B4-BE49-F238E27FC236}">
                <a16:creationId xmlns:a16="http://schemas.microsoft.com/office/drawing/2014/main" id="{A22F99D3-D6D5-1BCE-6E33-CF4E8318E249}"/>
              </a:ext>
            </a:extLst>
          </p:cNvPr>
          <p:cNvSpPr txBox="1"/>
          <p:nvPr/>
        </p:nvSpPr>
        <p:spPr>
          <a:xfrm>
            <a:off x="7491470" y="2010115"/>
            <a:ext cx="4185418" cy="646331"/>
          </a:xfrm>
          <a:prstGeom prst="rect">
            <a:avLst/>
          </a:prstGeom>
          <a:noFill/>
        </p:spPr>
        <p:txBody>
          <a:bodyPr wrap="square" rtlCol="0">
            <a:spAutoFit/>
          </a:bodyPr>
          <a:lstStyle/>
          <a:p>
            <a:pPr marL="285750" indent="-285750" algn="r" rtl="1">
              <a:buFontTx/>
              <a:buChar char="-"/>
            </a:pPr>
            <a:r>
              <a:rPr lang="he-IL" sz="1800" dirty="0">
                <a:latin typeface="Aptos" panose="020B0004020202020204" pitchFamily="34" charset="0"/>
                <a:cs typeface="Arial" panose="020B0604020202020204" pitchFamily="34" charset="0"/>
              </a:rPr>
              <a:t>גישת </a:t>
            </a:r>
            <a:r>
              <a:rPr lang="he-IL" sz="1800" dirty="0" err="1">
                <a:latin typeface="Aptos" panose="020B0004020202020204" pitchFamily="34" charset="0"/>
                <a:cs typeface="Arial" panose="020B0604020202020204" pitchFamily="34" charset="0"/>
              </a:rPr>
              <a:t>היוריסטיקת</a:t>
            </a:r>
            <a:r>
              <a:rPr lang="he-IL" sz="1800" dirty="0">
                <a:latin typeface="Aptos" panose="020B0004020202020204" pitchFamily="34" charset="0"/>
                <a:cs typeface="Arial" panose="020B0604020202020204" pitchFamily="34" charset="0"/>
              </a:rPr>
              <a:t> </a:t>
            </a:r>
            <a:r>
              <a:rPr lang="en-US" sz="1800" dirty="0">
                <a:latin typeface="Arial" panose="020B0604020202020204" pitchFamily="34" charset="0"/>
                <a:cs typeface="Arial" panose="020B0604020202020204" pitchFamily="34" charset="0"/>
              </a:rPr>
              <a:t>complex</a:t>
            </a:r>
          </a:p>
          <a:p>
            <a:pPr algn="r" rtl="1"/>
            <a:r>
              <a:rPr lang="en-US" sz="1800" dirty="0">
                <a:latin typeface="Arial" panose="020B0604020202020204" pitchFamily="34" charset="0"/>
                <a:cs typeface="Arial" panose="020B0604020202020204" pitchFamily="34" charset="0"/>
              </a:rPr>
              <a:t>      </a:t>
            </a:r>
            <a:r>
              <a:rPr lang="he-IL" sz="1800" dirty="0">
                <a:latin typeface="Arial" panose="020B0604020202020204" pitchFamily="34" charset="0"/>
                <a:cs typeface="Arial" panose="020B0604020202020204" pitchFamily="34" charset="0"/>
              </a:rPr>
              <a:t>מיצוע הרצפים המקסימליים של היריבים</a:t>
            </a:r>
            <a:r>
              <a:rPr lang="en-US" sz="1800" dirty="0">
                <a:latin typeface="Arial" panose="020B0604020202020204" pitchFamily="34" charset="0"/>
                <a:cs typeface="Arial" panose="020B0604020202020204" pitchFamily="34" charset="0"/>
              </a:rPr>
              <a:t> </a:t>
            </a:r>
            <a:endParaRPr lang="en-US" sz="1800" dirty="0">
              <a:latin typeface="Aptos" panose="020B0004020202020204" pitchFamily="34" charset="0"/>
              <a:cs typeface="Arial" panose="020B0604020202020204" pitchFamily="34" charset="0"/>
            </a:endParaRPr>
          </a:p>
        </p:txBody>
      </p:sp>
      <p:pic>
        <p:nvPicPr>
          <p:cNvPr id="75" name="Audio 74">
            <a:hlinkClick r:id="" action="ppaction://media"/>
            <a:extLst>
              <a:ext uri="{FF2B5EF4-FFF2-40B4-BE49-F238E27FC236}">
                <a16:creationId xmlns:a16="http://schemas.microsoft.com/office/drawing/2014/main" id="{E5C45A8C-A743-9114-A58E-09361EBA9A63}"/>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203125" t="-203125" r="-203125" b="-203125"/>
          <a:stretch>
            <a:fillRect/>
          </a:stretch>
        </p:blipFill>
        <p:spPr>
          <a:xfrm>
            <a:off x="10052304" y="4718304"/>
            <a:ext cx="2057400" cy="2057400"/>
          </a:xfrm>
          <a:prstGeom prst="ellipse">
            <a:avLst/>
          </a:prstGeom>
        </p:spPr>
      </p:pic>
      <p:sp>
        <p:nvSpPr>
          <p:cNvPr id="42" name="TextBox 41">
            <a:extLst>
              <a:ext uri="{FF2B5EF4-FFF2-40B4-BE49-F238E27FC236}">
                <a16:creationId xmlns:a16="http://schemas.microsoft.com/office/drawing/2014/main" id="{59097B0A-502E-FA37-9E70-C31AFC0607AF}"/>
              </a:ext>
            </a:extLst>
          </p:cNvPr>
          <p:cNvSpPr txBox="1"/>
          <p:nvPr/>
        </p:nvSpPr>
        <p:spPr>
          <a:xfrm>
            <a:off x="7623672" y="2703634"/>
            <a:ext cx="4053216" cy="646331"/>
          </a:xfrm>
          <a:prstGeom prst="rect">
            <a:avLst/>
          </a:prstGeom>
          <a:noFill/>
        </p:spPr>
        <p:txBody>
          <a:bodyPr wrap="square" rtlCol="0">
            <a:spAutoFit/>
          </a:bodyPr>
          <a:lstStyle/>
          <a:p>
            <a:pPr algn="r" rtl="1"/>
            <a:r>
              <a:rPr lang="he-IL" sz="1800" dirty="0">
                <a:latin typeface="Aptos" panose="020B0004020202020204" pitchFamily="34" charset="0"/>
                <a:cs typeface="Arial" panose="020B0604020202020204" pitchFamily="34" charset="0"/>
              </a:rPr>
              <a:t>- גישת </a:t>
            </a:r>
            <a:r>
              <a:rPr lang="he-IL" sz="1800" dirty="0" err="1">
                <a:latin typeface="Aptos" panose="020B0004020202020204" pitchFamily="34" charset="0"/>
                <a:cs typeface="Arial" panose="020B0604020202020204" pitchFamily="34" charset="0"/>
              </a:rPr>
              <a:t>היוריסטיקת</a:t>
            </a:r>
            <a:r>
              <a:rPr lang="he-IL" sz="1800" dirty="0">
                <a:latin typeface="Aptos" panose="020B0004020202020204" pitchFamily="34" charset="0"/>
                <a:cs typeface="Arial" panose="020B0604020202020204" pitchFamily="34" charset="0"/>
              </a:rPr>
              <a:t> </a:t>
            </a:r>
            <a:r>
              <a:rPr lang="en-US" sz="1800" dirty="0" err="1">
                <a:effectLst/>
                <a:latin typeface="Arial" panose="020B0604020202020204" pitchFamily="34" charset="0"/>
                <a:ea typeface="Aptos" panose="020B0004020202020204" pitchFamily="34" charset="0"/>
              </a:rPr>
              <a:t>only_best_opponent</a:t>
            </a:r>
            <a:br>
              <a:rPr lang="en-US" sz="1800" dirty="0">
                <a:effectLst/>
                <a:latin typeface="Arial" panose="020B0604020202020204" pitchFamily="34" charset="0"/>
                <a:ea typeface="Aptos" panose="020B0004020202020204" pitchFamily="34" charset="0"/>
              </a:rPr>
            </a:br>
            <a:r>
              <a:rPr lang="en-US" sz="1800" dirty="0">
                <a:effectLst/>
                <a:latin typeface="Arial" panose="020B0604020202020204" pitchFamily="34" charset="0"/>
                <a:ea typeface="Aptos" panose="020B0004020202020204" pitchFamily="34" charset="0"/>
              </a:rPr>
              <a:t>       </a:t>
            </a:r>
            <a:r>
              <a:rPr lang="he-IL" sz="1800" dirty="0">
                <a:effectLst/>
                <a:latin typeface="Arial" panose="020B0604020202020204" pitchFamily="34" charset="0"/>
                <a:ea typeface="Aptos" panose="020B0004020202020204" pitchFamily="34" charset="0"/>
              </a:rPr>
              <a:t>החזרת הערך של היריב המוביל בלבד</a:t>
            </a:r>
            <a:endParaRPr lang="en-US" sz="1800" dirty="0">
              <a:latin typeface="Aptos" panose="020B0004020202020204" pitchFamily="34" charset="0"/>
              <a:cs typeface="Arial" panose="020B0604020202020204" pitchFamily="34" charset="0"/>
            </a:endParaRPr>
          </a:p>
        </p:txBody>
      </p:sp>
      <p:sp>
        <p:nvSpPr>
          <p:cNvPr id="43" name="TextBox 42">
            <a:extLst>
              <a:ext uri="{FF2B5EF4-FFF2-40B4-BE49-F238E27FC236}">
                <a16:creationId xmlns:a16="http://schemas.microsoft.com/office/drawing/2014/main" id="{D4AC2FB8-1CE0-C5AE-1088-AEBD2DD00CE6}"/>
              </a:ext>
            </a:extLst>
          </p:cNvPr>
          <p:cNvSpPr txBox="1"/>
          <p:nvPr/>
        </p:nvSpPr>
        <p:spPr>
          <a:xfrm>
            <a:off x="7271133" y="1666209"/>
            <a:ext cx="4646291" cy="369332"/>
          </a:xfrm>
          <a:prstGeom prst="rect">
            <a:avLst/>
          </a:prstGeom>
          <a:noFill/>
        </p:spPr>
        <p:txBody>
          <a:bodyPr wrap="square" rtlCol="0">
            <a:spAutoFit/>
          </a:bodyPr>
          <a:lstStyle/>
          <a:p>
            <a:pPr algn="r" rtl="1"/>
            <a:r>
              <a:rPr lang="he-IL" sz="1800" dirty="0">
                <a:latin typeface="Aptos" panose="020B0004020202020204" pitchFamily="34" charset="0"/>
                <a:cs typeface="Arial" panose="020B0604020202020204" pitchFamily="34" charset="0"/>
              </a:rPr>
              <a:t>גישות שונות לשקלול היריבים ביוריסטיקה</a:t>
            </a:r>
            <a:endParaRPr lang="en-US" sz="1800" dirty="0">
              <a:latin typeface="Aptos" panose="020B0004020202020204" pitchFamily="34" charset="0"/>
              <a:cs typeface="Arial" panose="020B0604020202020204" pitchFamily="34" charset="0"/>
            </a:endParaRPr>
          </a:p>
        </p:txBody>
      </p:sp>
    </p:spTree>
    <p:custDataLst>
      <p:tags r:id="rId1"/>
    </p:custDataLst>
    <p:extLst>
      <p:ext uri="{BB962C8B-B14F-4D97-AF65-F5344CB8AC3E}">
        <p14:creationId xmlns:p14="http://schemas.microsoft.com/office/powerpoint/2010/main" val="1240106790"/>
      </p:ext>
    </p:extLst>
  </p:cSld>
  <p:clrMapOvr>
    <a:masterClrMapping/>
  </p:clrMapOvr>
  <mc:AlternateContent xmlns:mc="http://schemas.openxmlformats.org/markup-compatibility/2006" xmlns:p14="http://schemas.microsoft.com/office/powerpoint/2010/main">
    <mc:Choice Requires="p14">
      <p:transition spd="slow" p14:dur="2000" advTm="51535"/>
    </mc:Choice>
    <mc:Fallback xmlns="">
      <p:transition spd="slow" advTm="5153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5"/>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3" fill="hold" display="0">
                  <p:stCondLst>
                    <p:cond delay="indefinite"/>
                  </p:stCondLst>
                  <p:endCondLst>
                    <p:cond evt="onStopAudio" delay="0">
                      <p:tgtEl>
                        <p:sldTgt/>
                      </p:tgtEl>
                    </p:cond>
                  </p:endCondLst>
                </p:cTn>
                <p:tgtEl>
                  <p:spTgt spid="75"/>
                </p:tgtEl>
              </p:cMediaNode>
            </p:audio>
          </p:childTnLst>
        </p:cTn>
      </p:par>
    </p:tnLst>
    <p:bldLst>
      <p:bldGraphic spid="4" grpId="0">
        <p:bldAsOne/>
      </p:bldGraphic>
      <p:bldP spid="5" grpId="0"/>
      <p:bldP spid="42" grpId="0"/>
      <p:bldP spid="43" grpId="0"/>
    </p:bldLst>
  </p:timing>
</p:sld>
</file>

<file path=ppt/tags/tag1.xml><?xml version="1.0" encoding="utf-8"?>
<p:tagLst xmlns:a="http://schemas.openxmlformats.org/drawingml/2006/main" xmlns:r="http://schemas.openxmlformats.org/officeDocument/2006/relationships" xmlns:p="http://schemas.openxmlformats.org/presentationml/2006/main">
  <p:tag name="TIMING" val="|12.1"/>
</p:tagLst>
</file>

<file path=ppt/tags/tag10.xml><?xml version="1.0" encoding="utf-8"?>
<p:tagLst xmlns:a="http://schemas.openxmlformats.org/drawingml/2006/main" xmlns:r="http://schemas.openxmlformats.org/officeDocument/2006/relationships" xmlns:p="http://schemas.openxmlformats.org/presentationml/2006/main">
  <p:tag name="TIMING" val="|3.2|6.1|7.6"/>
</p:tagLst>
</file>

<file path=ppt/tags/tag2.xml><?xml version="1.0" encoding="utf-8"?>
<p:tagLst xmlns:a="http://schemas.openxmlformats.org/drawingml/2006/main" xmlns:r="http://schemas.openxmlformats.org/officeDocument/2006/relationships" xmlns:p="http://schemas.openxmlformats.org/presentationml/2006/main">
  <p:tag name="TIMING" val="|4|16.5|10.4"/>
</p:tagLst>
</file>

<file path=ppt/tags/tag3.xml><?xml version="1.0" encoding="utf-8"?>
<p:tagLst xmlns:a="http://schemas.openxmlformats.org/drawingml/2006/main" xmlns:r="http://schemas.openxmlformats.org/officeDocument/2006/relationships" xmlns:p="http://schemas.openxmlformats.org/presentationml/2006/main">
  <p:tag name="TIMING" val="|6.4|5|6.3|13.9"/>
</p:tagLst>
</file>

<file path=ppt/tags/tag4.xml><?xml version="1.0" encoding="utf-8"?>
<p:tagLst xmlns:a="http://schemas.openxmlformats.org/drawingml/2006/main" xmlns:r="http://schemas.openxmlformats.org/officeDocument/2006/relationships" xmlns:p="http://schemas.openxmlformats.org/presentationml/2006/main">
  <p:tag name="TIMING" val="|8.1|20.4"/>
</p:tagLst>
</file>

<file path=ppt/tags/tag5.xml><?xml version="1.0" encoding="utf-8"?>
<p:tagLst xmlns:a="http://schemas.openxmlformats.org/drawingml/2006/main" xmlns:r="http://schemas.openxmlformats.org/officeDocument/2006/relationships" xmlns:p="http://schemas.openxmlformats.org/presentationml/2006/main">
  <p:tag name="TIMING" val="|7.7|12.1"/>
</p:tagLst>
</file>

<file path=ppt/tags/tag6.xml><?xml version="1.0" encoding="utf-8"?>
<p:tagLst xmlns:a="http://schemas.openxmlformats.org/drawingml/2006/main" xmlns:r="http://schemas.openxmlformats.org/officeDocument/2006/relationships" xmlns:p="http://schemas.openxmlformats.org/presentationml/2006/main">
  <p:tag name="TIMING" val="|12.7|1.2|1.4|7.5"/>
</p:tagLst>
</file>

<file path=ppt/tags/tag7.xml><?xml version="1.0" encoding="utf-8"?>
<p:tagLst xmlns:a="http://schemas.openxmlformats.org/drawingml/2006/main" xmlns:r="http://schemas.openxmlformats.org/officeDocument/2006/relationships" xmlns:p="http://schemas.openxmlformats.org/presentationml/2006/main">
  <p:tag name="TIMING" val="|11.8|3.6|2.4|8.8|1.9|8.4|3.7"/>
</p:tagLst>
</file>

<file path=ppt/tags/tag8.xml><?xml version="1.0" encoding="utf-8"?>
<p:tagLst xmlns:a="http://schemas.openxmlformats.org/drawingml/2006/main" xmlns:r="http://schemas.openxmlformats.org/officeDocument/2006/relationships" xmlns:p="http://schemas.openxmlformats.org/presentationml/2006/main">
  <p:tag name="TIMING" val="|3.2|2.3|4.1|2.2|2.6"/>
</p:tagLst>
</file>

<file path=ppt/tags/tag9.xml><?xml version="1.0" encoding="utf-8"?>
<p:tagLst xmlns:a="http://schemas.openxmlformats.org/drawingml/2006/main" xmlns:r="http://schemas.openxmlformats.org/officeDocument/2006/relationships" xmlns:p="http://schemas.openxmlformats.org/presentationml/2006/main">
  <p:tag name="TIMING" val="|16.6|0.8"/>
</p:tagLst>
</file>

<file path=ppt/theme/theme1.xml><?xml version="1.0" encoding="utf-8"?>
<a:theme xmlns:a="http://schemas.openxmlformats.org/drawingml/2006/main" name="Artificial Intelligence by Slidesgo">
  <a:themeElements>
    <a:clrScheme name="Simple Light">
      <a:dk1>
        <a:srgbClr val="333746"/>
      </a:dk1>
      <a:lt1>
        <a:srgbClr val="5B627D"/>
      </a:lt1>
      <a:dk2>
        <a:srgbClr val="C8D3F4"/>
      </a:dk2>
      <a:lt2>
        <a:srgbClr val="E6E9F8"/>
      </a:lt2>
      <a:accent1>
        <a:srgbClr val="6D6AF7"/>
      </a:accent1>
      <a:accent2>
        <a:srgbClr val="EDBBD8"/>
      </a:accent2>
      <a:accent3>
        <a:srgbClr val="E67CB9"/>
      </a:accent3>
      <a:accent4>
        <a:srgbClr val="FFFFFF"/>
      </a:accent4>
      <a:accent5>
        <a:srgbClr val="FFFFFF"/>
      </a:accent5>
      <a:accent6>
        <a:srgbClr val="FFFFFF"/>
      </a:accent6>
      <a:hlink>
        <a:srgbClr val="33374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EN Artificial Intelligence by Slidesgo</Template>
  <TotalTime>637</TotalTime>
  <Words>1671</Words>
  <Application>Microsoft Office PowerPoint</Application>
  <PresentationFormat>Widescreen</PresentationFormat>
  <Paragraphs>123</Paragraphs>
  <Slides>14</Slides>
  <Notes>14</Notes>
  <HiddenSlides>0</HiddenSlides>
  <MMClips>14</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14</vt:i4>
      </vt:variant>
    </vt:vector>
  </HeadingPairs>
  <TitlesOfParts>
    <vt:vector size="26" baseType="lpstr">
      <vt:lpstr>Aptos</vt:lpstr>
      <vt:lpstr>Arial</vt:lpstr>
      <vt:lpstr>Arial Hebrew</vt:lpstr>
      <vt:lpstr>Bebas Neue</vt:lpstr>
      <vt:lpstr>Gantari</vt:lpstr>
      <vt:lpstr>Golos Text</vt:lpstr>
      <vt:lpstr>Golos Text Medium</vt:lpstr>
      <vt:lpstr>Helvetica Neue</vt:lpstr>
      <vt:lpstr>Microsoft Sans Serif</vt:lpstr>
      <vt:lpstr>Proxima Nova</vt:lpstr>
      <vt:lpstr>Artificial Intelligence by Slidesgo</vt:lpstr>
      <vt:lpstr>Slidesgo Final Pages</vt:lpstr>
      <vt:lpstr>3D Multi-Player Connect 4</vt:lpstr>
      <vt:lpstr>המשחק:</vt:lpstr>
      <vt:lpstr>סוכנים</vt:lpstr>
      <vt:lpstr>מינמקס ואלפא בטא</vt:lpstr>
      <vt:lpstr>מינמקס ואלפא בטא- היוריסטיקה</vt:lpstr>
      <vt:lpstr>מינמקס ואלפא בטא- תוצאות</vt:lpstr>
      <vt:lpstr>מינמקס ואלפא בטא- תוצאות</vt:lpstr>
      <vt:lpstr>מינמקס ואלפא בטא- תוצאות</vt:lpstr>
      <vt:lpstr>מינמקס ואלפא בטא- תוצאות</vt:lpstr>
      <vt:lpstr>סוכן Q-learning - אימון</vt:lpstr>
      <vt:lpstr>סוכן Q-learning - אימון</vt:lpstr>
      <vt:lpstr>סוכן Q-learning - אימון</vt:lpstr>
      <vt:lpstr>סוכן Q-learning - תוצאות</vt:lpstr>
      <vt:lpstr>סיכום</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Abed El Rahman Nairoukh</dc:creator>
  <cp:lastModifiedBy>Shrem, Itamar</cp:lastModifiedBy>
  <cp:revision>22</cp:revision>
  <dcterms:created xsi:type="dcterms:W3CDTF">2024-09-11T10:19:52Z</dcterms:created>
  <dcterms:modified xsi:type="dcterms:W3CDTF">2024-09-13T12:50:22Z</dcterms:modified>
</cp:coreProperties>
</file>